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964435"/>
            <a:ext cx="7621777" cy="32156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717535" y="1972055"/>
            <a:ext cx="1426463" cy="14477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09600"/>
            <a:ext cx="7566659" cy="1369060"/>
          </a:xfrm>
          <a:custGeom>
            <a:avLst/>
            <a:gdLst/>
            <a:ahLst/>
            <a:cxnLst/>
            <a:rect l="l" t="t" r="r" b="b"/>
            <a:pathLst>
              <a:path w="7566659" h="1369060">
                <a:moveTo>
                  <a:pt x="7566659" y="0"/>
                </a:moveTo>
                <a:lnTo>
                  <a:pt x="0" y="0"/>
                </a:lnTo>
                <a:lnTo>
                  <a:pt x="0" y="1368552"/>
                </a:lnTo>
                <a:lnTo>
                  <a:pt x="7566659" y="1368552"/>
                </a:lnTo>
                <a:lnTo>
                  <a:pt x="756665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709916" y="609600"/>
            <a:ext cx="1434465" cy="1369060"/>
          </a:xfrm>
          <a:custGeom>
            <a:avLst/>
            <a:gdLst/>
            <a:ahLst/>
            <a:cxnLst/>
            <a:rect l="l" t="t" r="r" b="b"/>
            <a:pathLst>
              <a:path w="1434465" h="1369060">
                <a:moveTo>
                  <a:pt x="1434083" y="0"/>
                </a:moveTo>
                <a:lnTo>
                  <a:pt x="0" y="0"/>
                </a:lnTo>
                <a:lnTo>
                  <a:pt x="0" y="1368552"/>
                </a:lnTo>
                <a:lnTo>
                  <a:pt x="1434083" y="1368552"/>
                </a:lnTo>
                <a:lnTo>
                  <a:pt x="1434083" y="0"/>
                </a:lnTo>
                <a:close/>
              </a:path>
            </a:pathLst>
          </a:custGeom>
          <a:solidFill>
            <a:srgbClr val="A7D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0616" y="718184"/>
            <a:ext cx="7922767" cy="1068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2140" y="2329433"/>
            <a:ext cx="6733540" cy="2472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hyperlink" Target="mailto:brusal@ukr.net" TargetMode="External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hyperlink" Target="http://www.slavdpu.dn.ua/index.php/kafedra-sotsialnoi-" TargetMode="External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6" Type="http://schemas.openxmlformats.org/officeDocument/2006/relationships/image" Target="../media/image59.png"/><Relationship Id="rId39" Type="http://schemas.openxmlformats.org/officeDocument/2006/relationships/image" Target="../media/image72.png"/><Relationship Id="rId21" Type="http://schemas.openxmlformats.org/officeDocument/2006/relationships/image" Target="../media/image54.png"/><Relationship Id="rId34" Type="http://schemas.openxmlformats.org/officeDocument/2006/relationships/image" Target="../media/image67.png"/><Relationship Id="rId42" Type="http://schemas.openxmlformats.org/officeDocument/2006/relationships/image" Target="../media/image75.png"/><Relationship Id="rId47" Type="http://schemas.openxmlformats.org/officeDocument/2006/relationships/image" Target="../media/image80.png"/><Relationship Id="rId50" Type="http://schemas.openxmlformats.org/officeDocument/2006/relationships/image" Target="../media/image83.png"/><Relationship Id="rId55" Type="http://schemas.openxmlformats.org/officeDocument/2006/relationships/image" Target="../media/image88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29" Type="http://schemas.openxmlformats.org/officeDocument/2006/relationships/image" Target="../media/image62.png"/><Relationship Id="rId11" Type="http://schemas.openxmlformats.org/officeDocument/2006/relationships/image" Target="../media/image44.png"/><Relationship Id="rId24" Type="http://schemas.openxmlformats.org/officeDocument/2006/relationships/image" Target="../media/image57.png"/><Relationship Id="rId32" Type="http://schemas.openxmlformats.org/officeDocument/2006/relationships/image" Target="../media/image65.png"/><Relationship Id="rId37" Type="http://schemas.openxmlformats.org/officeDocument/2006/relationships/image" Target="../media/image70.png"/><Relationship Id="rId40" Type="http://schemas.openxmlformats.org/officeDocument/2006/relationships/image" Target="../media/image73.png"/><Relationship Id="rId45" Type="http://schemas.openxmlformats.org/officeDocument/2006/relationships/image" Target="../media/image78.png"/><Relationship Id="rId53" Type="http://schemas.openxmlformats.org/officeDocument/2006/relationships/image" Target="../media/image86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31" Type="http://schemas.openxmlformats.org/officeDocument/2006/relationships/image" Target="../media/image64.png"/><Relationship Id="rId44" Type="http://schemas.openxmlformats.org/officeDocument/2006/relationships/image" Target="../media/image77.png"/><Relationship Id="rId52" Type="http://schemas.openxmlformats.org/officeDocument/2006/relationships/image" Target="../media/image85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Relationship Id="rId27" Type="http://schemas.openxmlformats.org/officeDocument/2006/relationships/image" Target="../media/image60.png"/><Relationship Id="rId30" Type="http://schemas.openxmlformats.org/officeDocument/2006/relationships/image" Target="../media/image63.png"/><Relationship Id="rId35" Type="http://schemas.openxmlformats.org/officeDocument/2006/relationships/image" Target="../media/image68.png"/><Relationship Id="rId43" Type="http://schemas.openxmlformats.org/officeDocument/2006/relationships/image" Target="../media/image76.png"/><Relationship Id="rId48" Type="http://schemas.openxmlformats.org/officeDocument/2006/relationships/image" Target="../media/image81.png"/><Relationship Id="rId56" Type="http://schemas.openxmlformats.org/officeDocument/2006/relationships/image" Target="../media/image89.png"/><Relationship Id="rId8" Type="http://schemas.openxmlformats.org/officeDocument/2006/relationships/image" Target="../media/image41.png"/><Relationship Id="rId51" Type="http://schemas.openxmlformats.org/officeDocument/2006/relationships/image" Target="../media/image84.png"/><Relationship Id="rId3" Type="http://schemas.openxmlformats.org/officeDocument/2006/relationships/image" Target="../media/image36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5" Type="http://schemas.openxmlformats.org/officeDocument/2006/relationships/image" Target="../media/image58.png"/><Relationship Id="rId33" Type="http://schemas.openxmlformats.org/officeDocument/2006/relationships/image" Target="../media/image66.png"/><Relationship Id="rId38" Type="http://schemas.openxmlformats.org/officeDocument/2006/relationships/image" Target="../media/image71.png"/><Relationship Id="rId46" Type="http://schemas.openxmlformats.org/officeDocument/2006/relationships/image" Target="../media/image79.png"/><Relationship Id="rId20" Type="http://schemas.openxmlformats.org/officeDocument/2006/relationships/image" Target="../media/image53.png"/><Relationship Id="rId41" Type="http://schemas.openxmlformats.org/officeDocument/2006/relationships/image" Target="../media/image74.png"/><Relationship Id="rId54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28" Type="http://schemas.openxmlformats.org/officeDocument/2006/relationships/image" Target="../media/image61.png"/><Relationship Id="rId36" Type="http://schemas.openxmlformats.org/officeDocument/2006/relationships/image" Target="../media/image69.png"/><Relationship Id="rId49" Type="http://schemas.openxmlformats.org/officeDocument/2006/relationships/image" Target="../media/image82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05.png"/><Relationship Id="rId21" Type="http://schemas.openxmlformats.org/officeDocument/2006/relationships/image" Target="../media/image109.png"/><Relationship Id="rId42" Type="http://schemas.openxmlformats.org/officeDocument/2006/relationships/image" Target="../media/image130.png"/><Relationship Id="rId63" Type="http://schemas.openxmlformats.org/officeDocument/2006/relationships/image" Target="../media/image151.png"/><Relationship Id="rId84" Type="http://schemas.openxmlformats.org/officeDocument/2006/relationships/image" Target="../media/image172.png"/><Relationship Id="rId138" Type="http://schemas.openxmlformats.org/officeDocument/2006/relationships/image" Target="../media/image226.png"/><Relationship Id="rId107" Type="http://schemas.openxmlformats.org/officeDocument/2006/relationships/image" Target="../media/image195.png"/><Relationship Id="rId11" Type="http://schemas.openxmlformats.org/officeDocument/2006/relationships/image" Target="../media/image99.png"/><Relationship Id="rId32" Type="http://schemas.openxmlformats.org/officeDocument/2006/relationships/image" Target="../media/image120.png"/><Relationship Id="rId53" Type="http://schemas.openxmlformats.org/officeDocument/2006/relationships/image" Target="../media/image141.png"/><Relationship Id="rId74" Type="http://schemas.openxmlformats.org/officeDocument/2006/relationships/image" Target="../media/image162.png"/><Relationship Id="rId128" Type="http://schemas.openxmlformats.org/officeDocument/2006/relationships/image" Target="../media/image216.png"/><Relationship Id="rId5" Type="http://schemas.openxmlformats.org/officeDocument/2006/relationships/image" Target="../media/image93.png"/><Relationship Id="rId90" Type="http://schemas.openxmlformats.org/officeDocument/2006/relationships/image" Target="../media/image178.png"/><Relationship Id="rId95" Type="http://schemas.openxmlformats.org/officeDocument/2006/relationships/image" Target="../media/image183.png"/><Relationship Id="rId22" Type="http://schemas.openxmlformats.org/officeDocument/2006/relationships/image" Target="../media/image110.png"/><Relationship Id="rId27" Type="http://schemas.openxmlformats.org/officeDocument/2006/relationships/image" Target="../media/image115.png"/><Relationship Id="rId43" Type="http://schemas.openxmlformats.org/officeDocument/2006/relationships/image" Target="../media/image131.png"/><Relationship Id="rId48" Type="http://schemas.openxmlformats.org/officeDocument/2006/relationships/image" Target="../media/image136.png"/><Relationship Id="rId64" Type="http://schemas.openxmlformats.org/officeDocument/2006/relationships/image" Target="../media/image152.png"/><Relationship Id="rId69" Type="http://schemas.openxmlformats.org/officeDocument/2006/relationships/image" Target="../media/image157.png"/><Relationship Id="rId113" Type="http://schemas.openxmlformats.org/officeDocument/2006/relationships/image" Target="../media/image201.png"/><Relationship Id="rId118" Type="http://schemas.openxmlformats.org/officeDocument/2006/relationships/image" Target="../media/image206.png"/><Relationship Id="rId134" Type="http://schemas.openxmlformats.org/officeDocument/2006/relationships/image" Target="../media/image222.png"/><Relationship Id="rId139" Type="http://schemas.openxmlformats.org/officeDocument/2006/relationships/image" Target="../media/image227.png"/><Relationship Id="rId80" Type="http://schemas.openxmlformats.org/officeDocument/2006/relationships/image" Target="../media/image168.png"/><Relationship Id="rId85" Type="http://schemas.openxmlformats.org/officeDocument/2006/relationships/image" Target="../media/image173.png"/><Relationship Id="rId12" Type="http://schemas.openxmlformats.org/officeDocument/2006/relationships/image" Target="../media/image100.png"/><Relationship Id="rId17" Type="http://schemas.openxmlformats.org/officeDocument/2006/relationships/image" Target="../media/image105.png"/><Relationship Id="rId33" Type="http://schemas.openxmlformats.org/officeDocument/2006/relationships/image" Target="../media/image121.png"/><Relationship Id="rId38" Type="http://schemas.openxmlformats.org/officeDocument/2006/relationships/image" Target="../media/image126.png"/><Relationship Id="rId59" Type="http://schemas.openxmlformats.org/officeDocument/2006/relationships/image" Target="../media/image147.png"/><Relationship Id="rId103" Type="http://schemas.openxmlformats.org/officeDocument/2006/relationships/image" Target="../media/image191.png"/><Relationship Id="rId108" Type="http://schemas.openxmlformats.org/officeDocument/2006/relationships/image" Target="../media/image196.png"/><Relationship Id="rId124" Type="http://schemas.openxmlformats.org/officeDocument/2006/relationships/image" Target="../media/image212.png"/><Relationship Id="rId129" Type="http://schemas.openxmlformats.org/officeDocument/2006/relationships/image" Target="../media/image217.png"/><Relationship Id="rId54" Type="http://schemas.openxmlformats.org/officeDocument/2006/relationships/image" Target="../media/image142.png"/><Relationship Id="rId70" Type="http://schemas.openxmlformats.org/officeDocument/2006/relationships/image" Target="../media/image158.png"/><Relationship Id="rId75" Type="http://schemas.openxmlformats.org/officeDocument/2006/relationships/image" Target="../media/image163.png"/><Relationship Id="rId91" Type="http://schemas.openxmlformats.org/officeDocument/2006/relationships/image" Target="../media/image179.png"/><Relationship Id="rId96" Type="http://schemas.openxmlformats.org/officeDocument/2006/relationships/image" Target="../media/image184.png"/><Relationship Id="rId140" Type="http://schemas.openxmlformats.org/officeDocument/2006/relationships/image" Target="../media/image228.png"/><Relationship Id="rId145" Type="http://schemas.openxmlformats.org/officeDocument/2006/relationships/image" Target="../media/image2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23" Type="http://schemas.openxmlformats.org/officeDocument/2006/relationships/image" Target="../media/image111.png"/><Relationship Id="rId28" Type="http://schemas.openxmlformats.org/officeDocument/2006/relationships/image" Target="../media/image116.png"/><Relationship Id="rId49" Type="http://schemas.openxmlformats.org/officeDocument/2006/relationships/image" Target="../media/image137.png"/><Relationship Id="rId114" Type="http://schemas.openxmlformats.org/officeDocument/2006/relationships/image" Target="../media/image202.png"/><Relationship Id="rId119" Type="http://schemas.openxmlformats.org/officeDocument/2006/relationships/image" Target="../media/image207.png"/><Relationship Id="rId44" Type="http://schemas.openxmlformats.org/officeDocument/2006/relationships/image" Target="../media/image132.png"/><Relationship Id="rId60" Type="http://schemas.openxmlformats.org/officeDocument/2006/relationships/image" Target="../media/image148.png"/><Relationship Id="rId65" Type="http://schemas.openxmlformats.org/officeDocument/2006/relationships/image" Target="../media/image153.png"/><Relationship Id="rId81" Type="http://schemas.openxmlformats.org/officeDocument/2006/relationships/image" Target="../media/image169.png"/><Relationship Id="rId86" Type="http://schemas.openxmlformats.org/officeDocument/2006/relationships/image" Target="../media/image174.png"/><Relationship Id="rId130" Type="http://schemas.openxmlformats.org/officeDocument/2006/relationships/image" Target="../media/image218.png"/><Relationship Id="rId135" Type="http://schemas.openxmlformats.org/officeDocument/2006/relationships/image" Target="../media/image223.png"/><Relationship Id="rId13" Type="http://schemas.openxmlformats.org/officeDocument/2006/relationships/image" Target="../media/image101.png"/><Relationship Id="rId18" Type="http://schemas.openxmlformats.org/officeDocument/2006/relationships/image" Target="../media/image106.png"/><Relationship Id="rId39" Type="http://schemas.openxmlformats.org/officeDocument/2006/relationships/image" Target="../media/image127.png"/><Relationship Id="rId109" Type="http://schemas.openxmlformats.org/officeDocument/2006/relationships/image" Target="../media/image197.png"/><Relationship Id="rId34" Type="http://schemas.openxmlformats.org/officeDocument/2006/relationships/image" Target="../media/image122.png"/><Relationship Id="rId50" Type="http://schemas.openxmlformats.org/officeDocument/2006/relationships/image" Target="../media/image138.png"/><Relationship Id="rId55" Type="http://schemas.openxmlformats.org/officeDocument/2006/relationships/image" Target="../media/image143.png"/><Relationship Id="rId76" Type="http://schemas.openxmlformats.org/officeDocument/2006/relationships/image" Target="../media/image164.png"/><Relationship Id="rId97" Type="http://schemas.openxmlformats.org/officeDocument/2006/relationships/image" Target="../media/image185.png"/><Relationship Id="rId104" Type="http://schemas.openxmlformats.org/officeDocument/2006/relationships/image" Target="../media/image192.png"/><Relationship Id="rId120" Type="http://schemas.openxmlformats.org/officeDocument/2006/relationships/image" Target="../media/image208.png"/><Relationship Id="rId125" Type="http://schemas.openxmlformats.org/officeDocument/2006/relationships/image" Target="../media/image213.png"/><Relationship Id="rId141" Type="http://schemas.openxmlformats.org/officeDocument/2006/relationships/image" Target="../media/image229.png"/><Relationship Id="rId146" Type="http://schemas.openxmlformats.org/officeDocument/2006/relationships/image" Target="../media/image234.png"/><Relationship Id="rId7" Type="http://schemas.openxmlformats.org/officeDocument/2006/relationships/image" Target="../media/image95.png"/><Relationship Id="rId71" Type="http://schemas.openxmlformats.org/officeDocument/2006/relationships/image" Target="../media/image159.png"/><Relationship Id="rId92" Type="http://schemas.openxmlformats.org/officeDocument/2006/relationships/image" Target="../media/image180.png"/><Relationship Id="rId2" Type="http://schemas.openxmlformats.org/officeDocument/2006/relationships/image" Target="../media/image90.png"/><Relationship Id="rId29" Type="http://schemas.openxmlformats.org/officeDocument/2006/relationships/image" Target="../media/image117.png"/><Relationship Id="rId24" Type="http://schemas.openxmlformats.org/officeDocument/2006/relationships/image" Target="../media/image112.png"/><Relationship Id="rId40" Type="http://schemas.openxmlformats.org/officeDocument/2006/relationships/image" Target="../media/image128.png"/><Relationship Id="rId45" Type="http://schemas.openxmlformats.org/officeDocument/2006/relationships/image" Target="../media/image133.png"/><Relationship Id="rId66" Type="http://schemas.openxmlformats.org/officeDocument/2006/relationships/image" Target="../media/image154.png"/><Relationship Id="rId87" Type="http://schemas.openxmlformats.org/officeDocument/2006/relationships/image" Target="../media/image175.png"/><Relationship Id="rId110" Type="http://schemas.openxmlformats.org/officeDocument/2006/relationships/image" Target="../media/image198.png"/><Relationship Id="rId115" Type="http://schemas.openxmlformats.org/officeDocument/2006/relationships/image" Target="../media/image203.png"/><Relationship Id="rId131" Type="http://schemas.openxmlformats.org/officeDocument/2006/relationships/image" Target="../media/image219.png"/><Relationship Id="rId136" Type="http://schemas.openxmlformats.org/officeDocument/2006/relationships/image" Target="../media/image224.png"/><Relationship Id="rId61" Type="http://schemas.openxmlformats.org/officeDocument/2006/relationships/image" Target="../media/image149.png"/><Relationship Id="rId82" Type="http://schemas.openxmlformats.org/officeDocument/2006/relationships/image" Target="../media/image170.png"/><Relationship Id="rId19" Type="http://schemas.openxmlformats.org/officeDocument/2006/relationships/image" Target="../media/image107.png"/><Relationship Id="rId14" Type="http://schemas.openxmlformats.org/officeDocument/2006/relationships/image" Target="../media/image102.png"/><Relationship Id="rId30" Type="http://schemas.openxmlformats.org/officeDocument/2006/relationships/image" Target="../media/image118.png"/><Relationship Id="rId35" Type="http://schemas.openxmlformats.org/officeDocument/2006/relationships/image" Target="../media/image123.png"/><Relationship Id="rId56" Type="http://schemas.openxmlformats.org/officeDocument/2006/relationships/image" Target="../media/image144.png"/><Relationship Id="rId77" Type="http://schemas.openxmlformats.org/officeDocument/2006/relationships/image" Target="../media/image165.png"/><Relationship Id="rId100" Type="http://schemas.openxmlformats.org/officeDocument/2006/relationships/image" Target="../media/image188.png"/><Relationship Id="rId105" Type="http://schemas.openxmlformats.org/officeDocument/2006/relationships/image" Target="../media/image193.png"/><Relationship Id="rId126" Type="http://schemas.openxmlformats.org/officeDocument/2006/relationships/image" Target="../media/image214.png"/><Relationship Id="rId8" Type="http://schemas.openxmlformats.org/officeDocument/2006/relationships/image" Target="../media/image96.png"/><Relationship Id="rId51" Type="http://schemas.openxmlformats.org/officeDocument/2006/relationships/image" Target="../media/image139.png"/><Relationship Id="rId72" Type="http://schemas.openxmlformats.org/officeDocument/2006/relationships/image" Target="../media/image160.png"/><Relationship Id="rId93" Type="http://schemas.openxmlformats.org/officeDocument/2006/relationships/image" Target="../media/image181.png"/><Relationship Id="rId98" Type="http://schemas.openxmlformats.org/officeDocument/2006/relationships/image" Target="../media/image186.png"/><Relationship Id="rId121" Type="http://schemas.openxmlformats.org/officeDocument/2006/relationships/image" Target="../media/image209.png"/><Relationship Id="rId142" Type="http://schemas.openxmlformats.org/officeDocument/2006/relationships/image" Target="../media/image230.png"/><Relationship Id="rId3" Type="http://schemas.openxmlformats.org/officeDocument/2006/relationships/image" Target="../media/image91.png"/><Relationship Id="rId25" Type="http://schemas.openxmlformats.org/officeDocument/2006/relationships/image" Target="../media/image113.png"/><Relationship Id="rId46" Type="http://schemas.openxmlformats.org/officeDocument/2006/relationships/image" Target="../media/image134.png"/><Relationship Id="rId67" Type="http://schemas.openxmlformats.org/officeDocument/2006/relationships/image" Target="../media/image155.png"/><Relationship Id="rId116" Type="http://schemas.openxmlformats.org/officeDocument/2006/relationships/image" Target="../media/image204.png"/><Relationship Id="rId137" Type="http://schemas.openxmlformats.org/officeDocument/2006/relationships/image" Target="../media/image225.png"/><Relationship Id="rId20" Type="http://schemas.openxmlformats.org/officeDocument/2006/relationships/image" Target="../media/image108.png"/><Relationship Id="rId41" Type="http://schemas.openxmlformats.org/officeDocument/2006/relationships/image" Target="../media/image129.png"/><Relationship Id="rId62" Type="http://schemas.openxmlformats.org/officeDocument/2006/relationships/image" Target="../media/image150.png"/><Relationship Id="rId83" Type="http://schemas.openxmlformats.org/officeDocument/2006/relationships/image" Target="../media/image171.png"/><Relationship Id="rId88" Type="http://schemas.openxmlformats.org/officeDocument/2006/relationships/image" Target="../media/image176.png"/><Relationship Id="rId111" Type="http://schemas.openxmlformats.org/officeDocument/2006/relationships/image" Target="../media/image199.png"/><Relationship Id="rId132" Type="http://schemas.openxmlformats.org/officeDocument/2006/relationships/image" Target="../media/image220.png"/><Relationship Id="rId15" Type="http://schemas.openxmlformats.org/officeDocument/2006/relationships/image" Target="../media/image103.png"/><Relationship Id="rId36" Type="http://schemas.openxmlformats.org/officeDocument/2006/relationships/image" Target="../media/image124.png"/><Relationship Id="rId57" Type="http://schemas.openxmlformats.org/officeDocument/2006/relationships/image" Target="../media/image145.png"/><Relationship Id="rId106" Type="http://schemas.openxmlformats.org/officeDocument/2006/relationships/image" Target="../media/image194.png"/><Relationship Id="rId127" Type="http://schemas.openxmlformats.org/officeDocument/2006/relationships/image" Target="../media/image215.png"/><Relationship Id="rId10" Type="http://schemas.openxmlformats.org/officeDocument/2006/relationships/image" Target="../media/image98.png"/><Relationship Id="rId31" Type="http://schemas.openxmlformats.org/officeDocument/2006/relationships/image" Target="../media/image119.png"/><Relationship Id="rId52" Type="http://schemas.openxmlformats.org/officeDocument/2006/relationships/image" Target="../media/image140.png"/><Relationship Id="rId73" Type="http://schemas.openxmlformats.org/officeDocument/2006/relationships/image" Target="../media/image161.png"/><Relationship Id="rId78" Type="http://schemas.openxmlformats.org/officeDocument/2006/relationships/image" Target="../media/image166.png"/><Relationship Id="rId94" Type="http://schemas.openxmlformats.org/officeDocument/2006/relationships/image" Target="../media/image182.png"/><Relationship Id="rId99" Type="http://schemas.openxmlformats.org/officeDocument/2006/relationships/image" Target="../media/image187.png"/><Relationship Id="rId101" Type="http://schemas.openxmlformats.org/officeDocument/2006/relationships/image" Target="../media/image189.png"/><Relationship Id="rId122" Type="http://schemas.openxmlformats.org/officeDocument/2006/relationships/image" Target="../media/image210.png"/><Relationship Id="rId143" Type="http://schemas.openxmlformats.org/officeDocument/2006/relationships/image" Target="../media/image231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26" Type="http://schemas.openxmlformats.org/officeDocument/2006/relationships/image" Target="../media/image114.png"/><Relationship Id="rId47" Type="http://schemas.openxmlformats.org/officeDocument/2006/relationships/image" Target="../media/image135.png"/><Relationship Id="rId68" Type="http://schemas.openxmlformats.org/officeDocument/2006/relationships/image" Target="../media/image156.png"/><Relationship Id="rId89" Type="http://schemas.openxmlformats.org/officeDocument/2006/relationships/image" Target="../media/image177.png"/><Relationship Id="rId112" Type="http://schemas.openxmlformats.org/officeDocument/2006/relationships/image" Target="../media/image200.png"/><Relationship Id="rId133" Type="http://schemas.openxmlformats.org/officeDocument/2006/relationships/image" Target="../media/image221.png"/><Relationship Id="rId16" Type="http://schemas.openxmlformats.org/officeDocument/2006/relationships/image" Target="../media/image104.png"/><Relationship Id="rId37" Type="http://schemas.openxmlformats.org/officeDocument/2006/relationships/image" Target="../media/image125.png"/><Relationship Id="rId58" Type="http://schemas.openxmlformats.org/officeDocument/2006/relationships/image" Target="../media/image146.png"/><Relationship Id="rId79" Type="http://schemas.openxmlformats.org/officeDocument/2006/relationships/image" Target="../media/image167.png"/><Relationship Id="rId102" Type="http://schemas.openxmlformats.org/officeDocument/2006/relationships/image" Target="../media/image190.png"/><Relationship Id="rId123" Type="http://schemas.openxmlformats.org/officeDocument/2006/relationships/image" Target="../media/image211.png"/><Relationship Id="rId144" Type="http://schemas.openxmlformats.org/officeDocument/2006/relationships/image" Target="../media/image232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6.png"/><Relationship Id="rId18" Type="http://schemas.openxmlformats.org/officeDocument/2006/relationships/image" Target="../media/image251.png"/><Relationship Id="rId26" Type="http://schemas.openxmlformats.org/officeDocument/2006/relationships/image" Target="../media/image259.png"/><Relationship Id="rId3" Type="http://schemas.openxmlformats.org/officeDocument/2006/relationships/image" Target="../media/image236.png"/><Relationship Id="rId21" Type="http://schemas.openxmlformats.org/officeDocument/2006/relationships/image" Target="../media/image254.png"/><Relationship Id="rId34" Type="http://schemas.openxmlformats.org/officeDocument/2006/relationships/image" Target="../media/image267.png"/><Relationship Id="rId7" Type="http://schemas.openxmlformats.org/officeDocument/2006/relationships/image" Target="../media/image240.png"/><Relationship Id="rId12" Type="http://schemas.openxmlformats.org/officeDocument/2006/relationships/image" Target="../media/image245.png"/><Relationship Id="rId17" Type="http://schemas.openxmlformats.org/officeDocument/2006/relationships/image" Target="../media/image250.png"/><Relationship Id="rId25" Type="http://schemas.openxmlformats.org/officeDocument/2006/relationships/image" Target="../media/image258.png"/><Relationship Id="rId33" Type="http://schemas.openxmlformats.org/officeDocument/2006/relationships/image" Target="../media/image266.png"/><Relationship Id="rId2" Type="http://schemas.openxmlformats.org/officeDocument/2006/relationships/image" Target="../media/image235.png"/><Relationship Id="rId16" Type="http://schemas.openxmlformats.org/officeDocument/2006/relationships/image" Target="../media/image249.png"/><Relationship Id="rId20" Type="http://schemas.openxmlformats.org/officeDocument/2006/relationships/image" Target="../media/image253.png"/><Relationship Id="rId29" Type="http://schemas.openxmlformats.org/officeDocument/2006/relationships/image" Target="../media/image2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9.png"/><Relationship Id="rId11" Type="http://schemas.openxmlformats.org/officeDocument/2006/relationships/image" Target="../media/image244.png"/><Relationship Id="rId24" Type="http://schemas.openxmlformats.org/officeDocument/2006/relationships/image" Target="../media/image257.png"/><Relationship Id="rId32" Type="http://schemas.openxmlformats.org/officeDocument/2006/relationships/image" Target="../media/image265.png"/><Relationship Id="rId5" Type="http://schemas.openxmlformats.org/officeDocument/2006/relationships/image" Target="../media/image238.png"/><Relationship Id="rId15" Type="http://schemas.openxmlformats.org/officeDocument/2006/relationships/image" Target="../media/image248.png"/><Relationship Id="rId23" Type="http://schemas.openxmlformats.org/officeDocument/2006/relationships/image" Target="../media/image256.png"/><Relationship Id="rId28" Type="http://schemas.openxmlformats.org/officeDocument/2006/relationships/image" Target="../media/image261.png"/><Relationship Id="rId10" Type="http://schemas.openxmlformats.org/officeDocument/2006/relationships/image" Target="../media/image243.png"/><Relationship Id="rId19" Type="http://schemas.openxmlformats.org/officeDocument/2006/relationships/image" Target="../media/image252.png"/><Relationship Id="rId31" Type="http://schemas.openxmlformats.org/officeDocument/2006/relationships/image" Target="../media/image264.png"/><Relationship Id="rId4" Type="http://schemas.openxmlformats.org/officeDocument/2006/relationships/image" Target="../media/image237.png"/><Relationship Id="rId9" Type="http://schemas.openxmlformats.org/officeDocument/2006/relationships/image" Target="../media/image242.png"/><Relationship Id="rId14" Type="http://schemas.openxmlformats.org/officeDocument/2006/relationships/image" Target="../media/image247.png"/><Relationship Id="rId22" Type="http://schemas.openxmlformats.org/officeDocument/2006/relationships/image" Target="../media/image255.png"/><Relationship Id="rId27" Type="http://schemas.openxmlformats.org/officeDocument/2006/relationships/image" Target="../media/image260.png"/><Relationship Id="rId30" Type="http://schemas.openxmlformats.org/officeDocument/2006/relationships/image" Target="../media/image263.png"/><Relationship Id="rId35" Type="http://schemas.openxmlformats.org/officeDocument/2006/relationships/image" Target="../media/image268.png"/><Relationship Id="rId8" Type="http://schemas.openxmlformats.org/officeDocument/2006/relationships/image" Target="../media/image2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242815"/>
            <a:ext cx="6726935" cy="27584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33616" y="4242815"/>
            <a:ext cx="2307335" cy="27889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0" y="2590800"/>
            <a:ext cx="6727190" cy="1659889"/>
          </a:xfrm>
          <a:custGeom>
            <a:avLst/>
            <a:gdLst/>
            <a:ahLst/>
            <a:cxnLst/>
            <a:rect l="l" t="t" r="r" b="b"/>
            <a:pathLst>
              <a:path w="6727190" h="1659889">
                <a:moveTo>
                  <a:pt x="6726935" y="0"/>
                </a:moveTo>
                <a:lnTo>
                  <a:pt x="0" y="0"/>
                </a:lnTo>
                <a:lnTo>
                  <a:pt x="0" y="1659636"/>
                </a:lnTo>
                <a:lnTo>
                  <a:pt x="6726935" y="1659636"/>
                </a:lnTo>
                <a:lnTo>
                  <a:pt x="6726935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33616" y="2590800"/>
            <a:ext cx="2308860" cy="1659889"/>
          </a:xfrm>
          <a:custGeom>
            <a:avLst/>
            <a:gdLst/>
            <a:ahLst/>
            <a:cxnLst/>
            <a:rect l="l" t="t" r="r" b="b"/>
            <a:pathLst>
              <a:path w="2308859" h="1659889">
                <a:moveTo>
                  <a:pt x="2308860" y="0"/>
                </a:moveTo>
                <a:lnTo>
                  <a:pt x="0" y="0"/>
                </a:lnTo>
                <a:lnTo>
                  <a:pt x="0" y="1659636"/>
                </a:lnTo>
                <a:lnTo>
                  <a:pt x="2308860" y="1659636"/>
                </a:lnTo>
                <a:lnTo>
                  <a:pt x="2308860" y="0"/>
                </a:lnTo>
                <a:close/>
              </a:path>
            </a:pathLst>
          </a:custGeom>
          <a:solidFill>
            <a:srgbClr val="A7D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8267" y="8890"/>
            <a:ext cx="5401310" cy="20745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675"/>
              </a:spcBef>
              <a:tabLst>
                <a:tab pos="3009265" algn="l"/>
              </a:tabLst>
            </a:pPr>
            <a:r>
              <a:rPr sz="4800" dirty="0"/>
              <a:t>Соціальна	</a:t>
            </a:r>
            <a:r>
              <a:rPr sz="4800" spc="-5" dirty="0"/>
              <a:t>робота</a:t>
            </a:r>
            <a:r>
              <a:rPr sz="4800" spc="-100" dirty="0"/>
              <a:t> </a:t>
            </a:r>
            <a:r>
              <a:rPr sz="4800" dirty="0"/>
              <a:t>з </a:t>
            </a:r>
            <a:r>
              <a:rPr sz="4800" spc="-1430" dirty="0"/>
              <a:t> </a:t>
            </a:r>
            <a:r>
              <a:rPr sz="4800" spc="-5" dirty="0"/>
              <a:t>громадськими </a:t>
            </a:r>
            <a:r>
              <a:rPr sz="4800" dirty="0"/>
              <a:t> </a:t>
            </a:r>
            <a:r>
              <a:rPr sz="4800" spc="-5" dirty="0"/>
              <a:t>об’єднаннями</a:t>
            </a:r>
            <a:endParaRPr sz="4800"/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90472" y="1967509"/>
            <a:ext cx="4220718" cy="84655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768220" y="2143759"/>
            <a:ext cx="3674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rebuchet MS"/>
                <a:cs typeface="Trebuchet MS"/>
              </a:rPr>
              <a:t>Педагогічний</a:t>
            </a:r>
            <a:r>
              <a:rPr sz="2400" b="1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rebuchet MS"/>
                <a:cs typeface="Trebuchet MS"/>
              </a:rPr>
              <a:t>факультет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167383" y="2493251"/>
            <a:ext cx="4867275" cy="1967230"/>
            <a:chOff x="1167383" y="2493251"/>
            <a:chExt cx="4867275" cy="1967230"/>
          </a:xfrm>
        </p:grpSpPr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36063" y="2493251"/>
              <a:ext cx="3128010" cy="58141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04771" y="2839199"/>
              <a:ext cx="3990594" cy="58141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13331" y="3186671"/>
              <a:ext cx="4173474" cy="5814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58823" y="3532619"/>
              <a:ext cx="1840230" cy="58141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00527" y="3532619"/>
              <a:ext cx="3242310" cy="58141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67383" y="3878567"/>
              <a:ext cx="2323338" cy="58141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092195" y="3878567"/>
              <a:ext cx="2942082" cy="581418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1431405" y="2761808"/>
            <a:ext cx="4495165" cy="1034257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5"/>
              </a:spcBef>
            </a:pPr>
            <a:r>
              <a:rPr sz="1600" b="1" spc="-10" dirty="0">
                <a:solidFill>
                  <a:srgbClr val="FFFFFF"/>
                </a:solidFill>
                <a:latin typeface="Trebuchet MS"/>
                <a:cs typeface="Trebuchet MS"/>
              </a:rPr>
              <a:t>Кафедра</a:t>
            </a:r>
            <a:r>
              <a:rPr sz="1600" b="1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rebuchet MS"/>
                <a:cs typeface="Trebuchet MS"/>
              </a:rPr>
              <a:t>соціальної</a:t>
            </a:r>
            <a:r>
              <a:rPr sz="1600" b="1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роботи</a:t>
            </a:r>
            <a:endParaRPr sz="16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70"/>
              </a:spcBef>
            </a:pPr>
            <a:r>
              <a:rPr sz="1600" b="1" spc="-5" dirty="0" err="1">
                <a:solidFill>
                  <a:srgbClr val="FFFFFF"/>
                </a:solidFill>
                <a:latin typeface="Trebuchet MS"/>
                <a:cs typeface="Trebuchet MS"/>
              </a:rPr>
              <a:t>Спеціальність</a:t>
            </a:r>
            <a:r>
              <a:rPr sz="1600" b="1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232</a:t>
            </a:r>
            <a:r>
              <a:rPr sz="1600" b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Соціальне</a:t>
            </a:r>
            <a:r>
              <a:rPr sz="1600" b="1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забезпечення</a:t>
            </a:r>
            <a:endParaRPr sz="16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Освітня</a:t>
            </a:r>
            <a:r>
              <a:rPr sz="1600" b="1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програма</a:t>
            </a:r>
            <a:r>
              <a:rPr sz="1600" b="1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“Соціальне</a:t>
            </a:r>
            <a:r>
              <a:rPr sz="1600" b="1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забезпечення”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51293" y="2774060"/>
            <a:ext cx="18999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Перший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(бак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врс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ки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й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) 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рівень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вищої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освіти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9300" y="964768"/>
            <a:ext cx="20180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Викладач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88620" y="2136673"/>
            <a:ext cx="6962775" cy="3926840"/>
            <a:chOff x="388620" y="2136673"/>
            <a:chExt cx="6962775" cy="39268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620" y="2136673"/>
              <a:ext cx="6642354" cy="68196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620" y="2795041"/>
              <a:ext cx="2939034" cy="6819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7220" y="2997733"/>
              <a:ext cx="5537454" cy="68196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89091" y="2997733"/>
              <a:ext cx="553986" cy="68196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77484" y="2997733"/>
              <a:ext cx="1485138" cy="68196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97040" y="2997733"/>
              <a:ext cx="553986" cy="68196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17220" y="3200425"/>
              <a:ext cx="1742694" cy="68196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94331" y="3200425"/>
              <a:ext cx="553986" cy="68196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82723" y="3200425"/>
              <a:ext cx="688136" cy="68196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5227" y="3200425"/>
              <a:ext cx="553986" cy="68196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93620" y="3200425"/>
              <a:ext cx="1483613" cy="68196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11652" y="3200425"/>
              <a:ext cx="555498" cy="68196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401568" y="3200425"/>
              <a:ext cx="1849374" cy="68196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85360" y="3200425"/>
              <a:ext cx="553986" cy="68196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873752" y="3200425"/>
              <a:ext cx="1232128" cy="68196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8620" y="3860317"/>
              <a:ext cx="595134" cy="68196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8160" y="3860317"/>
              <a:ext cx="553986" cy="68196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06552" y="3860317"/>
              <a:ext cx="1005103" cy="68196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19200" y="3860317"/>
              <a:ext cx="1861566" cy="68196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615184" y="3860317"/>
              <a:ext cx="2065782" cy="68196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88620" y="4520209"/>
              <a:ext cx="2398014" cy="68196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321052" y="4520209"/>
              <a:ext cx="1308353" cy="68196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163824" y="4520209"/>
              <a:ext cx="627087" cy="68196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17220" y="4722901"/>
              <a:ext cx="6619494" cy="68196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88620" y="5381244"/>
              <a:ext cx="4929378" cy="681964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52416" y="5381244"/>
              <a:ext cx="553986" cy="681964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940808" y="5381244"/>
              <a:ext cx="1059967" cy="681964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612140" y="2282189"/>
            <a:ext cx="6523990" cy="3559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Стьопкіна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Аліна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Сергіївна,</a:t>
            </a:r>
            <a:r>
              <a:rPr sz="19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кандидат</a:t>
            </a:r>
            <a:r>
              <a:rPr sz="19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педагогічних</a:t>
            </a:r>
            <a:r>
              <a:rPr sz="1900" spc="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наук</a:t>
            </a:r>
            <a:endParaRPr sz="1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500">
              <a:latin typeface="Trebuchet MS"/>
              <a:cs typeface="Trebuchet MS"/>
            </a:endParaRPr>
          </a:p>
          <a:p>
            <a:pPr marL="12700">
              <a:lnSpc>
                <a:spcPts val="1939"/>
              </a:lnSpc>
            </a:pP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Профайл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викладача</a:t>
            </a:r>
            <a:r>
              <a:rPr sz="19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1900">
              <a:latin typeface="Trebuchet MS"/>
              <a:cs typeface="Trebuchet MS"/>
            </a:endParaRPr>
          </a:p>
          <a:p>
            <a:pPr marL="241300">
              <a:lnSpc>
                <a:spcPts val="1595"/>
              </a:lnSpc>
            </a:pP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  <a:hlinkClick r:id="rId23"/>
              </a:rPr>
              <a:t>http://www.slavdpu.dn.ua/index.php/kafedra-sotsialnoi-</a:t>
            </a:r>
            <a:endParaRPr sz="1900">
              <a:latin typeface="Trebuchet MS"/>
              <a:cs typeface="Trebuchet MS"/>
            </a:endParaRPr>
          </a:p>
          <a:p>
            <a:pPr marL="241300">
              <a:lnSpc>
                <a:spcPts val="1939"/>
              </a:lnSpc>
            </a:pP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pedahohyky-ta-sotsialnoi-roboty/sklad-kafedri</a:t>
            </a:r>
            <a:endParaRPr sz="1900">
              <a:latin typeface="Trebuchet MS"/>
              <a:cs typeface="Trebuchet MS"/>
            </a:endParaRPr>
          </a:p>
          <a:p>
            <a:pPr marL="12700" marR="2675890">
              <a:lnSpc>
                <a:spcPts val="5200"/>
              </a:lnSpc>
              <a:spcBef>
                <a:spcPts val="655"/>
              </a:spcBef>
              <a:tabLst>
                <a:tab pos="843280" algn="l"/>
              </a:tabLst>
            </a:pP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E-mail	викладача : </a:t>
            </a:r>
            <a:r>
              <a:rPr sz="1900" spc="-25" dirty="0">
                <a:solidFill>
                  <a:srgbClr val="FFFFFF"/>
                </a:solidFill>
                <a:latin typeface="Trebuchet MS"/>
                <a:cs typeface="Trebuchet MS"/>
                <a:hlinkClick r:id="rId24"/>
              </a:rPr>
              <a:t>brusal@ukr.net </a:t>
            </a:r>
            <a:r>
              <a:rPr sz="1900" spc="-5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Сторінка</a:t>
            </a:r>
            <a:r>
              <a:rPr sz="19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курсу</a:t>
            </a:r>
            <a:r>
              <a:rPr sz="19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1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Moodle</a:t>
            </a:r>
            <a:r>
              <a:rPr sz="19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1900">
              <a:latin typeface="Trebuchet MS"/>
              <a:cs typeface="Trebuchet MS"/>
            </a:endParaRPr>
          </a:p>
          <a:p>
            <a:pPr marL="241300">
              <a:lnSpc>
                <a:spcPts val="935"/>
              </a:lnSpc>
            </a:pP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http://ddpu.edu.ua:9090/moodle/course/view.php?id=9</a:t>
            </a:r>
            <a:endParaRPr sz="19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879215" algn="l"/>
              </a:tabLst>
            </a:pP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Розклад</a:t>
            </a:r>
            <a:r>
              <a:rPr sz="19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консультацій:</a:t>
            </a:r>
            <a:r>
              <a:rPr sz="1900" spc="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rebuchet MS"/>
                <a:cs typeface="Trebuchet MS"/>
              </a:rPr>
              <a:t>понеділок	</a:t>
            </a:r>
            <a:r>
              <a:rPr sz="1900" spc="-5" dirty="0">
                <a:solidFill>
                  <a:srgbClr val="FFFFFF"/>
                </a:solidFill>
                <a:latin typeface="Trebuchet MS"/>
                <a:cs typeface="Trebuchet MS"/>
              </a:rPr>
              <a:t>14.00-15.00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616" y="964768"/>
            <a:ext cx="50679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Анотація</a:t>
            </a:r>
            <a:r>
              <a:rPr spc="-25" dirty="0"/>
              <a:t> </a:t>
            </a:r>
            <a:r>
              <a:rPr spc="-5" dirty="0"/>
              <a:t>до</a:t>
            </a:r>
            <a:r>
              <a:rPr spc="-25" dirty="0"/>
              <a:t> </a:t>
            </a:r>
            <a:r>
              <a:rPr spc="-5" dirty="0"/>
              <a:t>дисципліни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56615" y="2164130"/>
            <a:ext cx="7233920" cy="2893695"/>
            <a:chOff x="356615" y="2164130"/>
            <a:chExt cx="7233920" cy="28936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6615" y="2164130"/>
              <a:ext cx="2023110" cy="78099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78152" y="2164130"/>
              <a:ext cx="1669542" cy="7809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46120" y="2164130"/>
              <a:ext cx="829818" cy="78099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4363" y="2164130"/>
              <a:ext cx="1899665" cy="78099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72456" y="2164130"/>
              <a:ext cx="1555242" cy="78099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27648" y="2164130"/>
              <a:ext cx="819124" cy="78099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45224" y="2164130"/>
              <a:ext cx="845045" cy="78099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5215" y="2465882"/>
              <a:ext cx="1727454" cy="78099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47899" y="2465882"/>
              <a:ext cx="656031" cy="78099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40736" y="2465882"/>
              <a:ext cx="1783841" cy="78099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559807" y="2465882"/>
              <a:ext cx="800874" cy="78099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295900" y="2465882"/>
              <a:ext cx="2294381" cy="78099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85215" y="2767634"/>
              <a:ext cx="2436114" cy="78099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581655" y="2767634"/>
              <a:ext cx="944079" cy="78099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084576" y="2767634"/>
              <a:ext cx="608850" cy="78099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253739" y="2767634"/>
              <a:ext cx="843534" cy="78099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656075" y="2767634"/>
              <a:ext cx="2554986" cy="78099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769863" y="2767634"/>
              <a:ext cx="1428749" cy="78099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757415" y="2767634"/>
              <a:ext cx="832840" cy="78099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85215" y="3069386"/>
              <a:ext cx="2539746" cy="780999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450336" y="3069386"/>
              <a:ext cx="1867662" cy="78099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643371" y="3069386"/>
              <a:ext cx="1946910" cy="78099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85215" y="3371138"/>
              <a:ext cx="2020062" cy="780999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401823" y="3371138"/>
              <a:ext cx="2373629" cy="78099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572000" y="3371138"/>
              <a:ext cx="1043216" cy="78099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411724" y="3371138"/>
              <a:ext cx="1553718" cy="780999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761987" y="3371138"/>
              <a:ext cx="828306" cy="780999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85215" y="3672890"/>
              <a:ext cx="1893570" cy="780999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058923" y="3672890"/>
              <a:ext cx="1570481" cy="78099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208020" y="3672890"/>
              <a:ext cx="1776222" cy="78099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4564380" y="3672890"/>
              <a:ext cx="1034046" cy="780999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177027" y="3672890"/>
              <a:ext cx="2157222" cy="78099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914387" y="3672890"/>
              <a:ext cx="675919" cy="78099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85215" y="3974642"/>
              <a:ext cx="1134605" cy="780999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322832" y="3974642"/>
              <a:ext cx="1565909" cy="78099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490215" y="3974642"/>
              <a:ext cx="1675637" cy="78099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3767327" y="3974642"/>
              <a:ext cx="1957577" cy="780999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5326380" y="3974642"/>
              <a:ext cx="1312926" cy="780999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6240780" y="3974642"/>
              <a:ext cx="995921" cy="780999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6838187" y="3974642"/>
              <a:ext cx="752055" cy="780999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585215" y="4276394"/>
              <a:ext cx="1846326" cy="78099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084832" y="4276394"/>
              <a:ext cx="2282190" cy="780999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4018787" y="4276394"/>
              <a:ext cx="2743962" cy="780999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6416039" y="4276394"/>
              <a:ext cx="1174229" cy="780999"/>
            </a:xfrm>
            <a:prstGeom prst="rect">
              <a:avLst/>
            </a:prstGeom>
          </p:spPr>
        </p:pic>
      </p:grpSp>
      <p:sp>
        <p:nvSpPr>
          <p:cNvPr id="48" name="object 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241300" marR="5080" indent="-229235" algn="just">
              <a:lnSpc>
                <a:spcPct val="90000"/>
              </a:lnSpc>
              <a:spcBef>
                <a:spcPts val="359"/>
              </a:spcBef>
            </a:pPr>
            <a:r>
              <a:rPr spc="-5" dirty="0"/>
              <a:t>Дисципліна </a:t>
            </a:r>
            <a:r>
              <a:rPr spc="-10" dirty="0"/>
              <a:t>націлена </a:t>
            </a:r>
            <a:r>
              <a:rPr dirty="0"/>
              <a:t>на </a:t>
            </a:r>
            <a:r>
              <a:rPr spc="-5" dirty="0"/>
              <a:t>підготовку фахівця як </a:t>
            </a:r>
            <a:r>
              <a:rPr spc="20" dirty="0"/>
              <a:t>до </a:t>
            </a:r>
            <a:r>
              <a:rPr spc="25" dirty="0"/>
              <a:t> </a:t>
            </a:r>
            <a:r>
              <a:rPr spc="-10" dirty="0"/>
              <a:t>співпраці</a:t>
            </a:r>
            <a:r>
              <a:rPr spc="-5" dirty="0"/>
              <a:t> з</a:t>
            </a:r>
            <a:r>
              <a:rPr dirty="0"/>
              <a:t> </a:t>
            </a:r>
            <a:r>
              <a:rPr spc="-5" dirty="0"/>
              <a:t>дитячими</a:t>
            </a:r>
            <a:r>
              <a:rPr dirty="0"/>
              <a:t> </a:t>
            </a:r>
            <a:r>
              <a:rPr spc="-5" dirty="0"/>
              <a:t>та</a:t>
            </a:r>
            <a:r>
              <a:rPr dirty="0"/>
              <a:t> </a:t>
            </a:r>
            <a:r>
              <a:rPr spc="-5" dirty="0"/>
              <a:t>молодіжними </a:t>
            </a:r>
            <a:r>
              <a:rPr dirty="0"/>
              <a:t> </a:t>
            </a:r>
            <a:r>
              <a:rPr spc="-10" dirty="0"/>
              <a:t>організаціями, </a:t>
            </a:r>
            <a:r>
              <a:rPr spc="-5" dirty="0"/>
              <a:t>так і </a:t>
            </a:r>
            <a:r>
              <a:rPr dirty="0"/>
              <a:t>до </a:t>
            </a:r>
            <a:r>
              <a:rPr spc="-5" dirty="0"/>
              <a:t>безпосередньої роботи </a:t>
            </a:r>
            <a:r>
              <a:rPr spc="5" dirty="0"/>
              <a:t>по </a:t>
            </a:r>
            <a:r>
              <a:rPr spc="-650" dirty="0"/>
              <a:t> </a:t>
            </a:r>
            <a:r>
              <a:rPr spc="-10" dirty="0"/>
              <a:t>вдосконаленню</a:t>
            </a:r>
            <a:r>
              <a:rPr spc="645" dirty="0"/>
              <a:t> </a:t>
            </a:r>
            <a:r>
              <a:rPr spc="-5" dirty="0"/>
              <a:t>діяльності</a:t>
            </a:r>
            <a:r>
              <a:rPr spc="655" dirty="0"/>
              <a:t> </a:t>
            </a:r>
            <a:r>
              <a:rPr spc="-5" dirty="0"/>
              <a:t>конкретної </a:t>
            </a:r>
            <a:r>
              <a:rPr spc="-650" dirty="0"/>
              <a:t> </a:t>
            </a:r>
            <a:r>
              <a:rPr spc="-5" dirty="0"/>
              <a:t>організації,</a:t>
            </a:r>
            <a:r>
              <a:rPr dirty="0"/>
              <a:t> </a:t>
            </a:r>
            <a:r>
              <a:rPr spc="-5" dirty="0"/>
              <a:t>концентруючи</a:t>
            </a:r>
            <a:r>
              <a:rPr dirty="0"/>
              <a:t> </a:t>
            </a:r>
            <a:r>
              <a:rPr spc="-5" dirty="0"/>
              <a:t>свої</a:t>
            </a:r>
            <a:r>
              <a:rPr dirty="0"/>
              <a:t> </a:t>
            </a:r>
            <a:r>
              <a:rPr spc="-5" dirty="0"/>
              <a:t>зусилля</a:t>
            </a:r>
            <a:r>
              <a:rPr dirty="0"/>
              <a:t> </a:t>
            </a:r>
            <a:r>
              <a:rPr spc="-10" dirty="0"/>
              <a:t>на </a:t>
            </a:r>
            <a:r>
              <a:rPr spc="-5" dirty="0"/>
              <a:t> </a:t>
            </a:r>
            <a:r>
              <a:rPr spc="-10" dirty="0"/>
              <a:t>здійсненні </a:t>
            </a:r>
            <a:r>
              <a:rPr spc="-5" dirty="0"/>
              <a:t>процесу інтеграції </a:t>
            </a:r>
            <a:r>
              <a:rPr spc="-10" dirty="0"/>
              <a:t>всіх </a:t>
            </a:r>
            <a:r>
              <a:rPr spc="-5" dirty="0"/>
              <a:t>мікросистем в </a:t>
            </a:r>
            <a:r>
              <a:rPr dirty="0"/>
              <a:t> </a:t>
            </a:r>
            <a:r>
              <a:rPr spc="-10" dirty="0"/>
              <a:t>одну </a:t>
            </a:r>
            <a:r>
              <a:rPr spc="-5" dirty="0"/>
              <a:t>виховну </a:t>
            </a:r>
            <a:r>
              <a:rPr spc="-10" dirty="0"/>
              <a:t>систему, </a:t>
            </a:r>
            <a:r>
              <a:rPr spc="-5" dirty="0"/>
              <a:t>створюючи умови для їх </a:t>
            </a:r>
            <a:r>
              <a:rPr dirty="0"/>
              <a:t> </a:t>
            </a:r>
            <a:r>
              <a:rPr spc="-5" dirty="0"/>
              <a:t>взаємодії,</a:t>
            </a:r>
            <a:r>
              <a:rPr spc="110" dirty="0"/>
              <a:t> </a:t>
            </a:r>
            <a:r>
              <a:rPr spc="-5" dirty="0"/>
              <a:t>контролюючи</a:t>
            </a:r>
            <a:r>
              <a:rPr spc="90" dirty="0"/>
              <a:t> </a:t>
            </a:r>
            <a:r>
              <a:rPr spc="-5" dirty="0"/>
              <a:t>результативність</a:t>
            </a:r>
            <a:r>
              <a:rPr spc="125" dirty="0"/>
              <a:t> </a:t>
            </a:r>
            <a:r>
              <a:rPr spc="-5" dirty="0"/>
              <a:t>такої</a:t>
            </a:r>
          </a:p>
        </p:txBody>
      </p:sp>
      <p:grpSp>
        <p:nvGrpSpPr>
          <p:cNvPr id="49" name="object 49"/>
          <p:cNvGrpSpPr/>
          <p:nvPr/>
        </p:nvGrpSpPr>
        <p:grpSpPr>
          <a:xfrm>
            <a:off x="585216" y="4578146"/>
            <a:ext cx="7005320" cy="781050"/>
            <a:chOff x="585216" y="4578146"/>
            <a:chExt cx="7005320" cy="781050"/>
          </a:xfrm>
        </p:grpSpPr>
        <p:pic>
          <p:nvPicPr>
            <p:cNvPr id="50" name="object 50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585216" y="4578146"/>
              <a:ext cx="1847850" cy="780999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2279904" y="4578146"/>
              <a:ext cx="1902714" cy="780999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4030980" y="4578146"/>
              <a:ext cx="1747266" cy="780999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5626607" y="4578146"/>
              <a:ext cx="1287017" cy="780999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6760463" y="4578146"/>
              <a:ext cx="829818" cy="780999"/>
            </a:xfrm>
            <a:prstGeom prst="rect">
              <a:avLst/>
            </a:prstGeom>
          </p:spPr>
        </p:pic>
      </p:grpSp>
      <p:sp>
        <p:nvSpPr>
          <p:cNvPr id="55" name="object 55"/>
          <p:cNvSpPr txBox="1"/>
          <p:nvPr/>
        </p:nvSpPr>
        <p:spPr>
          <a:xfrm>
            <a:off x="2536063" y="4743958"/>
            <a:ext cx="48050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63395" algn="l"/>
                <a:tab pos="3359785" algn="l"/>
                <a:tab pos="4493260" algn="l"/>
              </a:tabLst>
            </a:pP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к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ор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е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гу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ю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чи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ви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хо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ни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й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впл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на</a:t>
            </a:r>
            <a:endParaRPr sz="2200">
              <a:latin typeface="Trebuchet MS"/>
              <a:cs typeface="Trebuchet MS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585216" y="4879847"/>
            <a:ext cx="7005320" cy="781050"/>
            <a:chOff x="585216" y="4879847"/>
            <a:chExt cx="7005320" cy="781050"/>
          </a:xfrm>
        </p:grpSpPr>
        <p:pic>
          <p:nvPicPr>
            <p:cNvPr id="57" name="object 57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585216" y="4879847"/>
              <a:ext cx="2126742" cy="780999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2613660" y="4879847"/>
              <a:ext cx="2041398" cy="780999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4558283" y="4879847"/>
              <a:ext cx="1556765" cy="780999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6016751" y="4879847"/>
              <a:ext cx="1573529" cy="780999"/>
            </a:xfrm>
            <a:prstGeom prst="rect">
              <a:avLst/>
            </a:prstGeom>
          </p:spPr>
        </p:pic>
      </p:grpSp>
      <p:sp>
        <p:nvSpPr>
          <p:cNvPr id="61" name="object 61"/>
          <p:cNvSpPr txBox="1"/>
          <p:nvPr/>
        </p:nvSpPr>
        <p:spPr>
          <a:xfrm>
            <a:off x="2869819" y="5045709"/>
            <a:ext cx="44704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57070" algn="l"/>
                <a:tab pos="3416300" algn="l"/>
              </a:tabLst>
            </a:pP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осо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б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истості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д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т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ини,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м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л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о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до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ї</a:t>
            </a:r>
            <a:endParaRPr sz="2200">
              <a:latin typeface="Trebuchet MS"/>
              <a:cs typeface="Trebuchet MS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585216" y="5181600"/>
            <a:ext cx="1627505" cy="781050"/>
            <a:chOff x="585216" y="5181600"/>
            <a:chExt cx="1627505" cy="781050"/>
          </a:xfrm>
        </p:grpSpPr>
        <p:pic>
          <p:nvPicPr>
            <p:cNvPr id="63" name="object 63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585216" y="5181600"/>
              <a:ext cx="1524761" cy="780999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1580388" y="5181600"/>
              <a:ext cx="631761" cy="780999"/>
            </a:xfrm>
            <a:prstGeom prst="rect">
              <a:avLst/>
            </a:prstGeom>
          </p:spPr>
        </p:pic>
      </p:grpSp>
      <p:sp>
        <p:nvSpPr>
          <p:cNvPr id="65" name="object 65"/>
          <p:cNvSpPr txBox="1"/>
          <p:nvPr/>
        </p:nvSpPr>
        <p:spPr>
          <a:xfrm>
            <a:off x="841044" y="4743958"/>
            <a:ext cx="1621790" cy="96393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взаємодії, 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 ф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ормува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н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н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я  людини.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616" y="1105281"/>
            <a:ext cx="45916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/>
              <a:t>Мета,</a:t>
            </a:r>
            <a:r>
              <a:rPr sz="2000" spc="5" dirty="0"/>
              <a:t> </a:t>
            </a:r>
            <a:r>
              <a:rPr sz="2000" spc="-5" dirty="0"/>
              <a:t>завдання</a:t>
            </a:r>
            <a:r>
              <a:rPr sz="2000" spc="-20" dirty="0"/>
              <a:t> </a:t>
            </a:r>
            <a:r>
              <a:rPr sz="2000" dirty="0"/>
              <a:t>й</a:t>
            </a:r>
            <a:r>
              <a:rPr sz="2000" spc="-25" dirty="0"/>
              <a:t> </a:t>
            </a:r>
            <a:r>
              <a:rPr sz="2000" spc="-5" dirty="0"/>
              <a:t>очікувані результати</a:t>
            </a:r>
            <a:endParaRPr sz="2000"/>
          </a:p>
        </p:txBody>
      </p:sp>
      <p:grpSp>
        <p:nvGrpSpPr>
          <p:cNvPr id="3" name="object 3"/>
          <p:cNvGrpSpPr/>
          <p:nvPr/>
        </p:nvGrpSpPr>
        <p:grpSpPr>
          <a:xfrm>
            <a:off x="30480" y="2040648"/>
            <a:ext cx="8935720" cy="3537585"/>
            <a:chOff x="30480" y="2040648"/>
            <a:chExt cx="8935720" cy="353758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" y="2040648"/>
              <a:ext cx="768121" cy="48157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820" y="2040648"/>
              <a:ext cx="394754" cy="48157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4567" y="2040648"/>
              <a:ext cx="1229868" cy="48157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35835" y="2040648"/>
              <a:ext cx="1054620" cy="48157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61844" y="2040648"/>
              <a:ext cx="454139" cy="48157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87396" y="2040648"/>
              <a:ext cx="1150607" cy="48157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09415" y="2040648"/>
              <a:ext cx="1103363" cy="48157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84191" y="2040648"/>
              <a:ext cx="417563" cy="48157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73168" y="2040648"/>
              <a:ext cx="934224" cy="48157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78780" y="2040648"/>
              <a:ext cx="681227" cy="48157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931408" y="2040648"/>
              <a:ext cx="1039355" cy="48157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742175" y="2040648"/>
              <a:ext cx="603542" cy="48157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117080" y="2040648"/>
              <a:ext cx="960145" cy="48157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848599" y="2040648"/>
              <a:ext cx="1117104" cy="48157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59080" y="2218956"/>
              <a:ext cx="1351788" cy="48157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330452" y="2218956"/>
              <a:ext cx="1255775" cy="48157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304287" y="2218956"/>
              <a:ext cx="987577" cy="48157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006852" y="2218956"/>
              <a:ext cx="516636" cy="48157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240024" y="2218956"/>
              <a:ext cx="603542" cy="48157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560064" y="2218956"/>
              <a:ext cx="777265" cy="48157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053839" y="2218956"/>
              <a:ext cx="886993" cy="48157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657344" y="2218956"/>
              <a:ext cx="797064" cy="48157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170932" y="2218956"/>
              <a:ext cx="1245120" cy="48157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132576" y="2218956"/>
              <a:ext cx="463283" cy="48157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312408" y="2218956"/>
              <a:ext cx="1120139" cy="48157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7098791" y="2218956"/>
              <a:ext cx="394754" cy="48157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0480" y="2523756"/>
              <a:ext cx="1056132" cy="48157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2856" y="2523756"/>
              <a:ext cx="394754" cy="48157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882396" y="2523756"/>
              <a:ext cx="1295400" cy="48157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912619" y="2523756"/>
              <a:ext cx="1117104" cy="481571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764535" y="2523756"/>
              <a:ext cx="1831848" cy="48157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4331208" y="2523756"/>
              <a:ext cx="394754" cy="48157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4392168" y="2523756"/>
              <a:ext cx="1039355" cy="48157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5166359" y="2523756"/>
              <a:ext cx="1235976" cy="48157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137147" y="2523756"/>
              <a:ext cx="635507" cy="48157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507480" y="2523756"/>
              <a:ext cx="768121" cy="48157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7010399" y="2523756"/>
              <a:ext cx="379475" cy="481571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124699" y="2523756"/>
              <a:ext cx="1088148" cy="48157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7946136" y="2523756"/>
              <a:ext cx="505980" cy="48157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8186927" y="2523756"/>
              <a:ext cx="778776" cy="48157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259080" y="2702064"/>
              <a:ext cx="1281683" cy="481571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258824" y="2702064"/>
              <a:ext cx="1478280" cy="48157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455163" y="2702064"/>
              <a:ext cx="944892" cy="48157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3118103" y="2702064"/>
              <a:ext cx="1557528" cy="48157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4393691" y="2702064"/>
              <a:ext cx="1043952" cy="48157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5155691" y="2702064"/>
              <a:ext cx="1641348" cy="481571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6515100" y="2702064"/>
              <a:ext cx="1220724" cy="481571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7453884" y="2702064"/>
              <a:ext cx="492226" cy="481571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7664196" y="2702064"/>
              <a:ext cx="1301496" cy="481571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259080" y="2880372"/>
              <a:ext cx="676681" cy="481571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722375" y="2880372"/>
              <a:ext cx="915936" cy="481571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1424940" y="2880372"/>
              <a:ext cx="1072908" cy="481571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2284475" y="2880372"/>
              <a:ext cx="1368552" cy="48157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3439668" y="2880372"/>
              <a:ext cx="829043" cy="481571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4055364" y="2880372"/>
              <a:ext cx="684250" cy="481571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4526280" y="2880372"/>
              <a:ext cx="379475" cy="481571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4692395" y="2880372"/>
              <a:ext cx="865619" cy="481571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5344668" y="2880372"/>
              <a:ext cx="920483" cy="481571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051803" y="2880372"/>
              <a:ext cx="379475" cy="481571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6217920" y="2880372"/>
              <a:ext cx="1324355" cy="481571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7328915" y="2880372"/>
              <a:ext cx="419061" cy="481571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7534656" y="2880372"/>
              <a:ext cx="874763" cy="481571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8196072" y="2880372"/>
              <a:ext cx="769632" cy="481571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259080" y="3058680"/>
              <a:ext cx="1216164" cy="481571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1200912" y="3058680"/>
              <a:ext cx="1118615" cy="481571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2045207" y="3058680"/>
              <a:ext cx="1376171" cy="481571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3147059" y="3058680"/>
              <a:ext cx="1197876" cy="481571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4011168" y="3058680"/>
              <a:ext cx="394754" cy="481571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4131564" y="3058680"/>
              <a:ext cx="1039355" cy="481571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4896612" y="3058680"/>
              <a:ext cx="1208544" cy="481571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5830824" y="3058680"/>
              <a:ext cx="824496" cy="481571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6379464" y="3058680"/>
              <a:ext cx="492226" cy="481571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6597396" y="3058680"/>
              <a:ext cx="1011923" cy="481571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335011" y="3058680"/>
              <a:ext cx="516635" cy="481571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7577327" y="3058680"/>
              <a:ext cx="955548" cy="481571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8258556" y="3058680"/>
              <a:ext cx="707148" cy="481571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259080" y="3236988"/>
              <a:ext cx="563867" cy="481571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539496" y="3236988"/>
              <a:ext cx="586765" cy="481571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842771" y="3236988"/>
              <a:ext cx="1146048" cy="481571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708403" y="3236988"/>
              <a:ext cx="1120140" cy="481571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2546603" y="3236988"/>
              <a:ext cx="1376171" cy="481571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3642359" y="3236988"/>
              <a:ext cx="1255776" cy="481571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4564380" y="3236988"/>
              <a:ext cx="394754" cy="481571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0480" y="3543312"/>
              <a:ext cx="1295400" cy="481571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1048512" y="3543312"/>
              <a:ext cx="1274064" cy="481571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2045207" y="3543312"/>
              <a:ext cx="1831847" cy="481571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656076" y="3543312"/>
              <a:ext cx="394754" cy="481571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717035" y="3543312"/>
              <a:ext cx="1039355" cy="481571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4479035" y="3543312"/>
              <a:ext cx="1228343" cy="481571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5430012" y="3543312"/>
              <a:ext cx="1033297" cy="481571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6185915" y="3543312"/>
              <a:ext cx="961656" cy="481571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6870191" y="3543312"/>
              <a:ext cx="1040879" cy="481571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7632191" y="3543312"/>
              <a:ext cx="408419" cy="481571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7763256" y="3543312"/>
              <a:ext cx="1202436" cy="481571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259080" y="3721620"/>
              <a:ext cx="1129283" cy="481571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1107947" y="3721620"/>
              <a:ext cx="998232" cy="481571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825752" y="3721620"/>
              <a:ext cx="492226" cy="481571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2037587" y="3721620"/>
              <a:ext cx="1266443" cy="481571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3023615" y="3721620"/>
              <a:ext cx="1164335" cy="481571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3907535" y="3721620"/>
              <a:ext cx="859561" cy="481571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4433315" y="3721620"/>
              <a:ext cx="394754" cy="481571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4547615" y="3721620"/>
              <a:ext cx="1039355" cy="481571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306568" y="3721620"/>
              <a:ext cx="516636" cy="481571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5542788" y="3721620"/>
              <a:ext cx="1293875" cy="481571"/>
            </a:xfrm>
            <a:prstGeom prst="rect">
              <a:avLst/>
            </a:prstGeom>
          </p:spPr>
        </p:pic>
        <p:pic>
          <p:nvPicPr>
            <p:cNvPr id="108" name="object 10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556248" y="3721620"/>
              <a:ext cx="777265" cy="481571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7053072" y="3721620"/>
              <a:ext cx="658393" cy="481571"/>
            </a:xfrm>
            <a:prstGeom prst="rect">
              <a:avLst/>
            </a:prstGeom>
          </p:spPr>
        </p:pic>
        <p:pic>
          <p:nvPicPr>
            <p:cNvPr id="110" name="object 110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7431023" y="3721620"/>
              <a:ext cx="492226" cy="481571"/>
            </a:xfrm>
            <a:prstGeom prst="rect">
              <a:avLst/>
            </a:prstGeom>
          </p:spPr>
        </p:pic>
        <p:pic>
          <p:nvPicPr>
            <p:cNvPr id="111" name="object 111"/>
            <p:cNvPicPr/>
            <p:nvPr/>
          </p:nvPicPr>
          <p:blipFill>
            <a:blip r:embed="rId91" cstate="print"/>
            <a:stretch>
              <a:fillRect/>
            </a:stretch>
          </p:blipFill>
          <p:spPr>
            <a:xfrm>
              <a:off x="7642860" y="3721620"/>
              <a:ext cx="1322831" cy="481571"/>
            </a:xfrm>
            <a:prstGeom prst="rect">
              <a:avLst/>
            </a:prstGeom>
          </p:spPr>
        </p:pic>
        <p:pic>
          <p:nvPicPr>
            <p:cNvPr id="112" name="object 112"/>
            <p:cNvPicPr/>
            <p:nvPr/>
          </p:nvPicPr>
          <p:blipFill>
            <a:blip r:embed="rId92" cstate="print"/>
            <a:stretch>
              <a:fillRect/>
            </a:stretch>
          </p:blipFill>
          <p:spPr>
            <a:xfrm>
              <a:off x="259080" y="3899928"/>
              <a:ext cx="416052" cy="481571"/>
            </a:xfrm>
            <a:prstGeom prst="rect">
              <a:avLst/>
            </a:prstGeom>
          </p:spPr>
        </p:pic>
        <p:pic>
          <p:nvPicPr>
            <p:cNvPr id="113" name="object 11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63296" y="3899928"/>
              <a:ext cx="1120140" cy="481571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93" cstate="print"/>
            <a:stretch>
              <a:fillRect/>
            </a:stretch>
          </p:blipFill>
          <p:spPr>
            <a:xfrm>
              <a:off x="1371599" y="3899928"/>
              <a:ext cx="1263408" cy="481571"/>
            </a:xfrm>
            <a:prstGeom prst="rect">
              <a:avLst/>
            </a:prstGeom>
          </p:spPr>
        </p:pic>
        <p:pic>
          <p:nvPicPr>
            <p:cNvPr id="115" name="object 115"/>
            <p:cNvPicPr/>
            <p:nvPr/>
          </p:nvPicPr>
          <p:blipFill>
            <a:blip r:embed="rId94" cstate="print"/>
            <a:stretch>
              <a:fillRect/>
            </a:stretch>
          </p:blipFill>
          <p:spPr>
            <a:xfrm>
              <a:off x="2423159" y="3899928"/>
              <a:ext cx="1149083" cy="481571"/>
            </a:xfrm>
            <a:prstGeom prst="rect">
              <a:avLst/>
            </a:prstGeom>
          </p:spPr>
        </p:pic>
        <p:pic>
          <p:nvPicPr>
            <p:cNvPr id="116" name="object 116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3238500" y="3899928"/>
              <a:ext cx="394754" cy="481571"/>
            </a:xfrm>
            <a:prstGeom prst="rect">
              <a:avLst/>
            </a:prstGeom>
          </p:spPr>
        </p:pic>
        <p:pic>
          <p:nvPicPr>
            <p:cNvPr id="117" name="object 117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419856" y="3899928"/>
              <a:ext cx="1039355" cy="481571"/>
            </a:xfrm>
            <a:prstGeom prst="rect">
              <a:avLst/>
            </a:prstGeom>
          </p:spPr>
        </p:pic>
        <p:pic>
          <p:nvPicPr>
            <p:cNvPr id="118" name="object 118"/>
            <p:cNvPicPr/>
            <p:nvPr/>
          </p:nvPicPr>
          <p:blipFill>
            <a:blip r:embed="rId95" cstate="print"/>
            <a:stretch>
              <a:fillRect/>
            </a:stretch>
          </p:blipFill>
          <p:spPr>
            <a:xfrm>
              <a:off x="4247388" y="3899928"/>
              <a:ext cx="1031735" cy="481571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5067300" y="3899928"/>
              <a:ext cx="379475" cy="481571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r:embed="rId96" cstate="print"/>
            <a:stretch>
              <a:fillRect/>
            </a:stretch>
          </p:blipFill>
          <p:spPr>
            <a:xfrm>
              <a:off x="5233415" y="3899928"/>
              <a:ext cx="1007376" cy="481571"/>
            </a:xfrm>
            <a:prstGeom prst="rect">
              <a:avLst/>
            </a:prstGeom>
          </p:spPr>
        </p:pic>
        <p:pic>
          <p:nvPicPr>
            <p:cNvPr id="121" name="object 121"/>
            <p:cNvPicPr/>
            <p:nvPr/>
          </p:nvPicPr>
          <p:blipFill>
            <a:blip r:embed="rId97" cstate="print"/>
            <a:stretch>
              <a:fillRect/>
            </a:stretch>
          </p:blipFill>
          <p:spPr>
            <a:xfrm>
              <a:off x="6028944" y="3899928"/>
              <a:ext cx="947915" cy="481571"/>
            </a:xfrm>
            <a:prstGeom prst="rect">
              <a:avLst/>
            </a:prstGeom>
          </p:spPr>
        </p:pic>
        <p:pic>
          <p:nvPicPr>
            <p:cNvPr id="122" name="object 122"/>
            <p:cNvPicPr/>
            <p:nvPr/>
          </p:nvPicPr>
          <p:blipFill>
            <a:blip r:embed="rId98" cstate="print"/>
            <a:stretch>
              <a:fillRect/>
            </a:stretch>
          </p:blipFill>
          <p:spPr>
            <a:xfrm>
              <a:off x="6765036" y="3899928"/>
              <a:ext cx="1194803" cy="481571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99" cstate="print"/>
            <a:stretch>
              <a:fillRect/>
            </a:stretch>
          </p:blipFill>
          <p:spPr>
            <a:xfrm>
              <a:off x="7626096" y="3899928"/>
              <a:ext cx="394754" cy="481571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100" cstate="print"/>
            <a:stretch>
              <a:fillRect/>
            </a:stretch>
          </p:blipFill>
          <p:spPr>
            <a:xfrm>
              <a:off x="7687056" y="3899928"/>
              <a:ext cx="1080528" cy="481571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101" cstate="print"/>
            <a:stretch>
              <a:fillRect/>
            </a:stretch>
          </p:blipFill>
          <p:spPr>
            <a:xfrm>
              <a:off x="8555736" y="3899928"/>
              <a:ext cx="409917" cy="481571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102" cstate="print"/>
            <a:stretch>
              <a:fillRect/>
            </a:stretch>
          </p:blipFill>
          <p:spPr>
            <a:xfrm>
              <a:off x="259080" y="4078236"/>
              <a:ext cx="1126248" cy="481571"/>
            </a:xfrm>
            <a:prstGeom prst="rect">
              <a:avLst/>
            </a:prstGeom>
          </p:spPr>
        </p:pic>
        <p:pic>
          <p:nvPicPr>
            <p:cNvPr id="127" name="object 127"/>
            <p:cNvPicPr/>
            <p:nvPr/>
          </p:nvPicPr>
          <p:blipFill>
            <a:blip r:embed="rId103" cstate="print"/>
            <a:stretch>
              <a:fillRect/>
            </a:stretch>
          </p:blipFill>
          <p:spPr>
            <a:xfrm>
              <a:off x="1104899" y="4078236"/>
              <a:ext cx="1062240" cy="481571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104" cstate="print"/>
            <a:stretch>
              <a:fillRect/>
            </a:stretch>
          </p:blipFill>
          <p:spPr>
            <a:xfrm>
              <a:off x="1885187" y="4078236"/>
              <a:ext cx="608076" cy="481571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105" cstate="print"/>
            <a:stretch>
              <a:fillRect/>
            </a:stretch>
          </p:blipFill>
          <p:spPr>
            <a:xfrm>
              <a:off x="2208275" y="4078236"/>
              <a:ext cx="1132319" cy="481571"/>
            </a:xfrm>
            <a:prstGeom prst="rect">
              <a:avLst/>
            </a:prstGeom>
          </p:spPr>
        </p:pic>
        <p:pic>
          <p:nvPicPr>
            <p:cNvPr id="130" name="object 130"/>
            <p:cNvPicPr/>
            <p:nvPr/>
          </p:nvPicPr>
          <p:blipFill>
            <a:blip r:embed="rId106" cstate="print"/>
            <a:stretch>
              <a:fillRect/>
            </a:stretch>
          </p:blipFill>
          <p:spPr>
            <a:xfrm>
              <a:off x="3057144" y="4078236"/>
              <a:ext cx="931151" cy="481571"/>
            </a:xfrm>
            <a:prstGeom prst="rect">
              <a:avLst/>
            </a:prstGeom>
          </p:spPr>
        </p:pic>
        <p:pic>
          <p:nvPicPr>
            <p:cNvPr id="131" name="object 131"/>
            <p:cNvPicPr/>
            <p:nvPr/>
          </p:nvPicPr>
          <p:blipFill>
            <a:blip r:embed="rId107" cstate="print"/>
            <a:stretch>
              <a:fillRect/>
            </a:stretch>
          </p:blipFill>
          <p:spPr>
            <a:xfrm>
              <a:off x="3707891" y="4078236"/>
              <a:ext cx="903719" cy="481571"/>
            </a:xfrm>
            <a:prstGeom prst="rect">
              <a:avLst/>
            </a:prstGeom>
          </p:spPr>
        </p:pic>
        <p:pic>
          <p:nvPicPr>
            <p:cNvPr id="132" name="object 132"/>
            <p:cNvPicPr/>
            <p:nvPr/>
          </p:nvPicPr>
          <p:blipFill>
            <a:blip r:embed="rId108" cstate="print"/>
            <a:stretch>
              <a:fillRect/>
            </a:stretch>
          </p:blipFill>
          <p:spPr>
            <a:xfrm>
              <a:off x="4329683" y="4078236"/>
              <a:ext cx="1261884" cy="481571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109" cstate="print"/>
            <a:stretch>
              <a:fillRect/>
            </a:stretch>
          </p:blipFill>
          <p:spPr>
            <a:xfrm>
              <a:off x="5311139" y="4078236"/>
              <a:ext cx="1207020" cy="481571"/>
            </a:xfrm>
            <a:prstGeom prst="rect">
              <a:avLst/>
            </a:prstGeom>
          </p:spPr>
        </p:pic>
        <p:pic>
          <p:nvPicPr>
            <p:cNvPr id="134" name="object 13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184391" y="4078236"/>
              <a:ext cx="394754" cy="481571"/>
            </a:xfrm>
            <a:prstGeom prst="rect">
              <a:avLst/>
            </a:prstGeom>
          </p:spPr>
        </p:pic>
        <p:pic>
          <p:nvPicPr>
            <p:cNvPr id="135" name="object 135"/>
            <p:cNvPicPr/>
            <p:nvPr/>
          </p:nvPicPr>
          <p:blipFill>
            <a:blip r:embed="rId110" cstate="print"/>
            <a:stretch>
              <a:fillRect/>
            </a:stretch>
          </p:blipFill>
          <p:spPr>
            <a:xfrm>
              <a:off x="36576" y="4396689"/>
              <a:ext cx="376466" cy="457250"/>
            </a:xfrm>
            <a:prstGeom prst="rect">
              <a:avLst/>
            </a:prstGeom>
          </p:spPr>
        </p:pic>
        <p:pic>
          <p:nvPicPr>
            <p:cNvPr id="136" name="object 136"/>
            <p:cNvPicPr/>
            <p:nvPr/>
          </p:nvPicPr>
          <p:blipFill>
            <a:blip r:embed="rId111" cstate="print"/>
            <a:stretch>
              <a:fillRect/>
            </a:stretch>
          </p:blipFill>
          <p:spPr>
            <a:xfrm>
              <a:off x="259080" y="4383036"/>
              <a:ext cx="2930652" cy="481571"/>
            </a:xfrm>
            <a:prstGeom prst="rect">
              <a:avLst/>
            </a:prstGeom>
          </p:spPr>
        </p:pic>
        <p:pic>
          <p:nvPicPr>
            <p:cNvPr id="137" name="object 137"/>
            <p:cNvPicPr/>
            <p:nvPr/>
          </p:nvPicPr>
          <p:blipFill>
            <a:blip r:embed="rId112" cstate="print"/>
            <a:stretch>
              <a:fillRect/>
            </a:stretch>
          </p:blipFill>
          <p:spPr>
            <a:xfrm>
              <a:off x="2909315" y="4383036"/>
              <a:ext cx="1414271" cy="481571"/>
            </a:xfrm>
            <a:prstGeom prst="rect">
              <a:avLst/>
            </a:prstGeom>
          </p:spPr>
        </p:pic>
        <p:pic>
          <p:nvPicPr>
            <p:cNvPr id="138" name="object 138"/>
            <p:cNvPicPr/>
            <p:nvPr/>
          </p:nvPicPr>
          <p:blipFill>
            <a:blip r:embed="rId113" cstate="print"/>
            <a:stretch>
              <a:fillRect/>
            </a:stretch>
          </p:blipFill>
          <p:spPr>
            <a:xfrm>
              <a:off x="4040124" y="4383036"/>
              <a:ext cx="847331" cy="481571"/>
            </a:xfrm>
            <a:prstGeom prst="rect">
              <a:avLst/>
            </a:prstGeom>
          </p:spPr>
        </p:pic>
        <p:pic>
          <p:nvPicPr>
            <p:cNvPr id="139" name="object 139"/>
            <p:cNvPicPr/>
            <p:nvPr/>
          </p:nvPicPr>
          <p:blipFill>
            <a:blip r:embed="rId114" cstate="print"/>
            <a:stretch>
              <a:fillRect/>
            </a:stretch>
          </p:blipFill>
          <p:spPr>
            <a:xfrm>
              <a:off x="4604003" y="4383036"/>
              <a:ext cx="1080528" cy="481571"/>
            </a:xfrm>
            <a:prstGeom prst="rect">
              <a:avLst/>
            </a:prstGeom>
          </p:spPr>
        </p:pic>
        <p:pic>
          <p:nvPicPr>
            <p:cNvPr id="140" name="object 140"/>
            <p:cNvPicPr/>
            <p:nvPr/>
          </p:nvPicPr>
          <p:blipFill>
            <a:blip r:embed="rId99" cstate="print"/>
            <a:stretch>
              <a:fillRect/>
            </a:stretch>
          </p:blipFill>
          <p:spPr>
            <a:xfrm>
              <a:off x="5350764" y="4383036"/>
              <a:ext cx="394754" cy="481571"/>
            </a:xfrm>
            <a:prstGeom prst="rect">
              <a:avLst/>
            </a:prstGeom>
          </p:spPr>
        </p:pic>
        <p:pic>
          <p:nvPicPr>
            <p:cNvPr id="141" name="object 141"/>
            <p:cNvPicPr/>
            <p:nvPr/>
          </p:nvPicPr>
          <p:blipFill>
            <a:blip r:embed="rId115" cstate="print"/>
            <a:stretch>
              <a:fillRect/>
            </a:stretch>
          </p:blipFill>
          <p:spPr>
            <a:xfrm>
              <a:off x="5411724" y="4383036"/>
              <a:ext cx="992124" cy="481571"/>
            </a:xfrm>
            <a:prstGeom prst="rect">
              <a:avLst/>
            </a:prstGeom>
          </p:spPr>
        </p:pic>
        <p:pic>
          <p:nvPicPr>
            <p:cNvPr id="142" name="object 142"/>
            <p:cNvPicPr/>
            <p:nvPr/>
          </p:nvPicPr>
          <p:blipFill>
            <a:blip r:embed="rId116" cstate="print"/>
            <a:stretch>
              <a:fillRect/>
            </a:stretch>
          </p:blipFill>
          <p:spPr>
            <a:xfrm>
              <a:off x="6126480" y="4383036"/>
              <a:ext cx="999756" cy="481571"/>
            </a:xfrm>
            <a:prstGeom prst="rect">
              <a:avLst/>
            </a:prstGeom>
          </p:spPr>
        </p:pic>
        <p:pic>
          <p:nvPicPr>
            <p:cNvPr id="143" name="object 143"/>
            <p:cNvPicPr/>
            <p:nvPr/>
          </p:nvPicPr>
          <p:blipFill>
            <a:blip r:embed="rId117" cstate="print"/>
            <a:stretch>
              <a:fillRect/>
            </a:stretch>
          </p:blipFill>
          <p:spPr>
            <a:xfrm>
              <a:off x="6842760" y="4383036"/>
              <a:ext cx="467893" cy="481571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118" cstate="print"/>
            <a:stretch>
              <a:fillRect/>
            </a:stretch>
          </p:blipFill>
          <p:spPr>
            <a:xfrm>
              <a:off x="6976872" y="4383036"/>
              <a:ext cx="771156" cy="481571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119" cstate="print"/>
            <a:stretch>
              <a:fillRect/>
            </a:stretch>
          </p:blipFill>
          <p:spPr>
            <a:xfrm>
              <a:off x="7466075" y="4383036"/>
              <a:ext cx="1240535" cy="481571"/>
            </a:xfrm>
            <a:prstGeom prst="rect">
              <a:avLst/>
            </a:prstGeom>
          </p:spPr>
        </p:pic>
        <p:pic>
          <p:nvPicPr>
            <p:cNvPr id="146" name="object 146"/>
            <p:cNvPicPr/>
            <p:nvPr/>
          </p:nvPicPr>
          <p:blipFill>
            <a:blip r:embed="rId120" cstate="print"/>
            <a:stretch>
              <a:fillRect/>
            </a:stretch>
          </p:blipFill>
          <p:spPr>
            <a:xfrm>
              <a:off x="259080" y="4561344"/>
              <a:ext cx="909827" cy="481571"/>
            </a:xfrm>
            <a:prstGeom prst="rect">
              <a:avLst/>
            </a:prstGeom>
          </p:spPr>
        </p:pic>
        <p:pic>
          <p:nvPicPr>
            <p:cNvPr id="147" name="object 147"/>
            <p:cNvPicPr/>
            <p:nvPr/>
          </p:nvPicPr>
          <p:blipFill>
            <a:blip r:embed="rId121" cstate="print"/>
            <a:stretch>
              <a:fillRect/>
            </a:stretch>
          </p:blipFill>
          <p:spPr>
            <a:xfrm>
              <a:off x="835152" y="4561344"/>
              <a:ext cx="443484" cy="481571"/>
            </a:xfrm>
            <a:prstGeom prst="rect">
              <a:avLst/>
            </a:prstGeom>
          </p:spPr>
        </p:pic>
        <p:pic>
          <p:nvPicPr>
            <p:cNvPr id="148" name="object 148"/>
            <p:cNvPicPr/>
            <p:nvPr/>
          </p:nvPicPr>
          <p:blipFill>
            <a:blip r:embed="rId122" cstate="print"/>
            <a:stretch>
              <a:fillRect/>
            </a:stretch>
          </p:blipFill>
          <p:spPr>
            <a:xfrm>
              <a:off x="944880" y="4561344"/>
              <a:ext cx="801611" cy="481571"/>
            </a:xfrm>
            <a:prstGeom prst="rect">
              <a:avLst/>
            </a:prstGeom>
          </p:spPr>
        </p:pic>
        <p:pic>
          <p:nvPicPr>
            <p:cNvPr id="149" name="object 149"/>
            <p:cNvPicPr/>
            <p:nvPr/>
          </p:nvPicPr>
          <p:blipFill>
            <a:blip r:embed="rId123" cstate="print"/>
            <a:stretch>
              <a:fillRect/>
            </a:stretch>
          </p:blipFill>
          <p:spPr>
            <a:xfrm>
              <a:off x="1464563" y="4561344"/>
              <a:ext cx="853452" cy="481571"/>
            </a:xfrm>
            <a:prstGeom prst="rect">
              <a:avLst/>
            </a:prstGeom>
          </p:spPr>
        </p:pic>
        <p:pic>
          <p:nvPicPr>
            <p:cNvPr id="150" name="object 150"/>
            <p:cNvPicPr/>
            <p:nvPr/>
          </p:nvPicPr>
          <p:blipFill>
            <a:blip r:embed="rId124" cstate="print"/>
            <a:stretch>
              <a:fillRect/>
            </a:stretch>
          </p:blipFill>
          <p:spPr>
            <a:xfrm>
              <a:off x="2034540" y="4561344"/>
              <a:ext cx="457250" cy="481571"/>
            </a:xfrm>
            <a:prstGeom prst="rect">
              <a:avLst/>
            </a:prstGeom>
          </p:spPr>
        </p:pic>
        <p:pic>
          <p:nvPicPr>
            <p:cNvPr id="151" name="object 151"/>
            <p:cNvPicPr/>
            <p:nvPr/>
          </p:nvPicPr>
          <p:blipFill>
            <a:blip r:embed="rId125" cstate="print"/>
            <a:stretch>
              <a:fillRect/>
            </a:stretch>
          </p:blipFill>
          <p:spPr>
            <a:xfrm>
              <a:off x="2157984" y="4561344"/>
              <a:ext cx="1441704" cy="481571"/>
            </a:xfrm>
            <a:prstGeom prst="rect">
              <a:avLst/>
            </a:prstGeom>
          </p:spPr>
        </p:pic>
        <p:pic>
          <p:nvPicPr>
            <p:cNvPr id="152" name="object 152"/>
            <p:cNvPicPr/>
            <p:nvPr/>
          </p:nvPicPr>
          <p:blipFill>
            <a:blip r:embed="rId126" cstate="print"/>
            <a:stretch>
              <a:fillRect/>
            </a:stretch>
          </p:blipFill>
          <p:spPr>
            <a:xfrm>
              <a:off x="3319271" y="4561344"/>
              <a:ext cx="542556" cy="481571"/>
            </a:xfrm>
            <a:prstGeom prst="rect">
              <a:avLst/>
            </a:prstGeom>
          </p:spPr>
        </p:pic>
        <p:pic>
          <p:nvPicPr>
            <p:cNvPr id="153" name="object 153"/>
            <p:cNvPicPr/>
            <p:nvPr/>
          </p:nvPicPr>
          <p:blipFill>
            <a:blip r:embed="rId127" cstate="print"/>
            <a:stretch>
              <a:fillRect/>
            </a:stretch>
          </p:blipFill>
          <p:spPr>
            <a:xfrm>
              <a:off x="3528059" y="4561344"/>
              <a:ext cx="1435608" cy="481571"/>
            </a:xfrm>
            <a:prstGeom prst="rect">
              <a:avLst/>
            </a:prstGeom>
          </p:spPr>
        </p:pic>
        <p:pic>
          <p:nvPicPr>
            <p:cNvPr id="154" name="object 154"/>
            <p:cNvPicPr/>
            <p:nvPr/>
          </p:nvPicPr>
          <p:blipFill>
            <a:blip r:embed="rId128" cstate="print"/>
            <a:stretch>
              <a:fillRect/>
            </a:stretch>
          </p:blipFill>
          <p:spPr>
            <a:xfrm>
              <a:off x="4683251" y="4561344"/>
              <a:ext cx="920483" cy="481571"/>
            </a:xfrm>
            <a:prstGeom prst="rect">
              <a:avLst/>
            </a:prstGeom>
          </p:spPr>
        </p:pic>
        <p:pic>
          <p:nvPicPr>
            <p:cNvPr id="155" name="object 155"/>
            <p:cNvPicPr/>
            <p:nvPr/>
          </p:nvPicPr>
          <p:blipFill>
            <a:blip r:embed="rId117" cstate="print"/>
            <a:stretch>
              <a:fillRect/>
            </a:stretch>
          </p:blipFill>
          <p:spPr>
            <a:xfrm>
              <a:off x="5321808" y="4561344"/>
              <a:ext cx="467893" cy="481571"/>
            </a:xfrm>
            <a:prstGeom prst="rect">
              <a:avLst/>
            </a:prstGeom>
          </p:spPr>
        </p:pic>
        <p:pic>
          <p:nvPicPr>
            <p:cNvPr id="156" name="object 156"/>
            <p:cNvPicPr/>
            <p:nvPr/>
          </p:nvPicPr>
          <p:blipFill>
            <a:blip r:embed="rId129" cstate="print"/>
            <a:stretch>
              <a:fillRect/>
            </a:stretch>
          </p:blipFill>
          <p:spPr>
            <a:xfrm>
              <a:off x="5455920" y="4561344"/>
              <a:ext cx="784847" cy="481571"/>
            </a:xfrm>
            <a:prstGeom prst="rect">
              <a:avLst/>
            </a:prstGeom>
          </p:spPr>
        </p:pic>
        <p:pic>
          <p:nvPicPr>
            <p:cNvPr id="157" name="object 157"/>
            <p:cNvPicPr/>
            <p:nvPr/>
          </p:nvPicPr>
          <p:blipFill>
            <a:blip r:embed="rId119" cstate="print"/>
            <a:stretch>
              <a:fillRect/>
            </a:stretch>
          </p:blipFill>
          <p:spPr>
            <a:xfrm>
              <a:off x="5958839" y="4561344"/>
              <a:ext cx="1240536" cy="481571"/>
            </a:xfrm>
            <a:prstGeom prst="rect">
              <a:avLst/>
            </a:prstGeom>
          </p:spPr>
        </p:pic>
        <p:pic>
          <p:nvPicPr>
            <p:cNvPr id="158" name="object 158"/>
            <p:cNvPicPr/>
            <p:nvPr/>
          </p:nvPicPr>
          <p:blipFill>
            <a:blip r:embed="rId130" cstate="print"/>
            <a:stretch>
              <a:fillRect/>
            </a:stretch>
          </p:blipFill>
          <p:spPr>
            <a:xfrm>
              <a:off x="6918960" y="4561344"/>
              <a:ext cx="1373124" cy="481571"/>
            </a:xfrm>
            <a:prstGeom prst="rect">
              <a:avLst/>
            </a:prstGeom>
          </p:spPr>
        </p:pic>
        <p:pic>
          <p:nvPicPr>
            <p:cNvPr id="159" name="object 159"/>
            <p:cNvPicPr/>
            <p:nvPr/>
          </p:nvPicPr>
          <p:blipFill>
            <a:blip r:embed="rId131" cstate="print"/>
            <a:stretch>
              <a:fillRect/>
            </a:stretch>
          </p:blipFill>
          <p:spPr>
            <a:xfrm>
              <a:off x="8010144" y="4561344"/>
              <a:ext cx="658393" cy="481571"/>
            </a:xfrm>
            <a:prstGeom prst="rect">
              <a:avLst/>
            </a:prstGeom>
          </p:spPr>
        </p:pic>
        <p:pic>
          <p:nvPicPr>
            <p:cNvPr id="160" name="object 160"/>
            <p:cNvPicPr/>
            <p:nvPr/>
          </p:nvPicPr>
          <p:blipFill>
            <a:blip r:embed="rId132" cstate="print"/>
            <a:stretch>
              <a:fillRect/>
            </a:stretch>
          </p:blipFill>
          <p:spPr>
            <a:xfrm>
              <a:off x="259080" y="4739652"/>
              <a:ext cx="1098816" cy="481571"/>
            </a:xfrm>
            <a:prstGeom prst="rect">
              <a:avLst/>
            </a:prstGeom>
          </p:spPr>
        </p:pic>
        <p:pic>
          <p:nvPicPr>
            <p:cNvPr id="161" name="object 161"/>
            <p:cNvPicPr/>
            <p:nvPr/>
          </p:nvPicPr>
          <p:blipFill>
            <a:blip r:embed="rId133" cstate="print"/>
            <a:stretch>
              <a:fillRect/>
            </a:stretch>
          </p:blipFill>
          <p:spPr>
            <a:xfrm>
              <a:off x="1075943" y="4739652"/>
              <a:ext cx="1115580" cy="481571"/>
            </a:xfrm>
            <a:prstGeom prst="rect">
              <a:avLst/>
            </a:prstGeom>
          </p:spPr>
        </p:pic>
        <p:pic>
          <p:nvPicPr>
            <p:cNvPr id="162" name="object 162"/>
            <p:cNvPicPr/>
            <p:nvPr/>
          </p:nvPicPr>
          <p:blipFill>
            <a:blip r:embed="rId126" cstate="print"/>
            <a:stretch>
              <a:fillRect/>
            </a:stretch>
          </p:blipFill>
          <p:spPr>
            <a:xfrm>
              <a:off x="1909572" y="4739652"/>
              <a:ext cx="542556" cy="481571"/>
            </a:xfrm>
            <a:prstGeom prst="rect">
              <a:avLst/>
            </a:prstGeom>
          </p:spPr>
        </p:pic>
        <p:pic>
          <p:nvPicPr>
            <p:cNvPr id="163" name="object 163"/>
            <p:cNvPicPr/>
            <p:nvPr/>
          </p:nvPicPr>
          <p:blipFill>
            <a:blip r:embed="rId134" cstate="print"/>
            <a:stretch>
              <a:fillRect/>
            </a:stretch>
          </p:blipFill>
          <p:spPr>
            <a:xfrm>
              <a:off x="2118359" y="4739652"/>
              <a:ext cx="1557527" cy="481571"/>
            </a:xfrm>
            <a:prstGeom prst="rect">
              <a:avLst/>
            </a:prstGeom>
          </p:spPr>
        </p:pic>
        <p:pic>
          <p:nvPicPr>
            <p:cNvPr id="164" name="object 164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3395471" y="4739652"/>
              <a:ext cx="1146048" cy="481571"/>
            </a:xfrm>
            <a:prstGeom prst="rect">
              <a:avLst/>
            </a:prstGeom>
          </p:spPr>
        </p:pic>
        <p:pic>
          <p:nvPicPr>
            <p:cNvPr id="165" name="object 165"/>
            <p:cNvPicPr/>
            <p:nvPr/>
          </p:nvPicPr>
          <p:blipFill>
            <a:blip r:embed="rId135" cstate="print"/>
            <a:stretch>
              <a:fillRect/>
            </a:stretch>
          </p:blipFill>
          <p:spPr>
            <a:xfrm>
              <a:off x="4261103" y="4739652"/>
              <a:ext cx="996721" cy="481571"/>
            </a:xfrm>
            <a:prstGeom prst="rect">
              <a:avLst/>
            </a:prstGeom>
          </p:spPr>
        </p:pic>
        <p:pic>
          <p:nvPicPr>
            <p:cNvPr id="166" name="object 166"/>
            <p:cNvPicPr/>
            <p:nvPr/>
          </p:nvPicPr>
          <p:blipFill>
            <a:blip r:embed="rId136" cstate="print"/>
            <a:stretch>
              <a:fillRect/>
            </a:stretch>
          </p:blipFill>
          <p:spPr>
            <a:xfrm>
              <a:off x="4975859" y="4739652"/>
              <a:ext cx="1039355" cy="481571"/>
            </a:xfrm>
            <a:prstGeom prst="rect">
              <a:avLst/>
            </a:prstGeom>
          </p:spPr>
        </p:pic>
        <p:pic>
          <p:nvPicPr>
            <p:cNvPr id="167" name="object 167"/>
            <p:cNvPicPr/>
            <p:nvPr/>
          </p:nvPicPr>
          <p:blipFill>
            <a:blip r:embed="rId137" cstate="print"/>
            <a:stretch>
              <a:fillRect/>
            </a:stretch>
          </p:blipFill>
          <p:spPr>
            <a:xfrm>
              <a:off x="5681471" y="4739652"/>
              <a:ext cx="1069873" cy="481571"/>
            </a:xfrm>
            <a:prstGeom prst="rect">
              <a:avLst/>
            </a:prstGeom>
          </p:spPr>
        </p:pic>
        <p:pic>
          <p:nvPicPr>
            <p:cNvPr id="168" name="object 168"/>
            <p:cNvPicPr/>
            <p:nvPr/>
          </p:nvPicPr>
          <p:blipFill>
            <a:blip r:embed="rId138" cstate="print"/>
            <a:stretch>
              <a:fillRect/>
            </a:stretch>
          </p:blipFill>
          <p:spPr>
            <a:xfrm>
              <a:off x="6466332" y="4739652"/>
              <a:ext cx="1077455" cy="481571"/>
            </a:xfrm>
            <a:prstGeom prst="rect">
              <a:avLst/>
            </a:prstGeom>
          </p:spPr>
        </p:pic>
        <p:pic>
          <p:nvPicPr>
            <p:cNvPr id="169" name="object 169"/>
            <p:cNvPicPr/>
            <p:nvPr/>
          </p:nvPicPr>
          <p:blipFill>
            <a:blip r:embed="rId139" cstate="print"/>
            <a:stretch>
              <a:fillRect/>
            </a:stretch>
          </p:blipFill>
          <p:spPr>
            <a:xfrm>
              <a:off x="7261860" y="4739652"/>
              <a:ext cx="955548" cy="481571"/>
            </a:xfrm>
            <a:prstGeom prst="rect">
              <a:avLst/>
            </a:prstGeom>
          </p:spPr>
        </p:pic>
        <p:pic>
          <p:nvPicPr>
            <p:cNvPr id="170" name="object 170"/>
            <p:cNvPicPr/>
            <p:nvPr/>
          </p:nvPicPr>
          <p:blipFill>
            <a:blip r:embed="rId131" cstate="print"/>
            <a:stretch>
              <a:fillRect/>
            </a:stretch>
          </p:blipFill>
          <p:spPr>
            <a:xfrm>
              <a:off x="7933944" y="4739652"/>
              <a:ext cx="658393" cy="481571"/>
            </a:xfrm>
            <a:prstGeom prst="rect">
              <a:avLst/>
            </a:prstGeom>
          </p:spPr>
        </p:pic>
        <p:pic>
          <p:nvPicPr>
            <p:cNvPr id="171" name="object 171"/>
            <p:cNvPicPr/>
            <p:nvPr/>
          </p:nvPicPr>
          <p:blipFill>
            <a:blip r:embed="rId140" cstate="print"/>
            <a:stretch>
              <a:fillRect/>
            </a:stretch>
          </p:blipFill>
          <p:spPr>
            <a:xfrm>
              <a:off x="259080" y="4917960"/>
              <a:ext cx="1258824" cy="481571"/>
            </a:xfrm>
            <a:prstGeom prst="rect">
              <a:avLst/>
            </a:prstGeom>
          </p:spPr>
        </p:pic>
        <p:pic>
          <p:nvPicPr>
            <p:cNvPr id="172" name="object 172"/>
            <p:cNvPicPr/>
            <p:nvPr/>
          </p:nvPicPr>
          <p:blipFill>
            <a:blip r:embed="rId119" cstate="print"/>
            <a:stretch>
              <a:fillRect/>
            </a:stretch>
          </p:blipFill>
          <p:spPr>
            <a:xfrm>
              <a:off x="1237488" y="4917960"/>
              <a:ext cx="1240536" cy="481571"/>
            </a:xfrm>
            <a:prstGeom prst="rect">
              <a:avLst/>
            </a:prstGeom>
          </p:spPr>
        </p:pic>
        <p:pic>
          <p:nvPicPr>
            <p:cNvPr id="173" name="object 173"/>
            <p:cNvPicPr/>
            <p:nvPr/>
          </p:nvPicPr>
          <p:blipFill>
            <a:blip r:embed="rId141" cstate="print"/>
            <a:stretch>
              <a:fillRect/>
            </a:stretch>
          </p:blipFill>
          <p:spPr>
            <a:xfrm>
              <a:off x="2197607" y="4917960"/>
              <a:ext cx="1115580" cy="481571"/>
            </a:xfrm>
            <a:prstGeom prst="rect">
              <a:avLst/>
            </a:prstGeom>
          </p:spPr>
        </p:pic>
        <p:pic>
          <p:nvPicPr>
            <p:cNvPr id="174" name="object 174"/>
            <p:cNvPicPr/>
            <p:nvPr/>
          </p:nvPicPr>
          <p:blipFill>
            <a:blip r:embed="rId142" cstate="print"/>
            <a:stretch>
              <a:fillRect/>
            </a:stretch>
          </p:blipFill>
          <p:spPr>
            <a:xfrm>
              <a:off x="3032759" y="4917960"/>
              <a:ext cx="541045" cy="481571"/>
            </a:xfrm>
            <a:prstGeom prst="rect">
              <a:avLst/>
            </a:prstGeom>
          </p:spPr>
        </p:pic>
        <p:pic>
          <p:nvPicPr>
            <p:cNvPr id="175" name="object 175"/>
            <p:cNvPicPr/>
            <p:nvPr/>
          </p:nvPicPr>
          <p:blipFill>
            <a:blip r:embed="rId143" cstate="print"/>
            <a:stretch>
              <a:fillRect/>
            </a:stretch>
          </p:blipFill>
          <p:spPr>
            <a:xfrm>
              <a:off x="3240024" y="4917960"/>
              <a:ext cx="1229868" cy="481571"/>
            </a:xfrm>
            <a:prstGeom prst="rect">
              <a:avLst/>
            </a:prstGeom>
          </p:spPr>
        </p:pic>
        <p:pic>
          <p:nvPicPr>
            <p:cNvPr id="176" name="object 176"/>
            <p:cNvPicPr/>
            <p:nvPr/>
          </p:nvPicPr>
          <p:blipFill>
            <a:blip r:embed="rId102" cstate="print"/>
            <a:stretch>
              <a:fillRect/>
            </a:stretch>
          </p:blipFill>
          <p:spPr>
            <a:xfrm>
              <a:off x="4187951" y="4917960"/>
              <a:ext cx="1126248" cy="481571"/>
            </a:xfrm>
            <a:prstGeom prst="rect">
              <a:avLst/>
            </a:prstGeom>
          </p:spPr>
        </p:pic>
        <p:pic>
          <p:nvPicPr>
            <p:cNvPr id="177" name="object 177"/>
            <p:cNvPicPr/>
            <p:nvPr/>
          </p:nvPicPr>
          <p:blipFill>
            <a:blip r:embed="rId144" cstate="print"/>
            <a:stretch>
              <a:fillRect/>
            </a:stretch>
          </p:blipFill>
          <p:spPr>
            <a:xfrm>
              <a:off x="5033771" y="4917960"/>
              <a:ext cx="947915" cy="481571"/>
            </a:xfrm>
            <a:prstGeom prst="rect">
              <a:avLst/>
            </a:prstGeom>
          </p:spPr>
        </p:pic>
        <p:pic>
          <p:nvPicPr>
            <p:cNvPr id="178" name="object 178"/>
            <p:cNvPicPr/>
            <p:nvPr/>
          </p:nvPicPr>
          <p:blipFill>
            <a:blip r:embed="rId145" cstate="print"/>
            <a:stretch>
              <a:fillRect/>
            </a:stretch>
          </p:blipFill>
          <p:spPr>
            <a:xfrm>
              <a:off x="5699759" y="4917960"/>
              <a:ext cx="1054608" cy="481571"/>
            </a:xfrm>
            <a:prstGeom prst="rect">
              <a:avLst/>
            </a:prstGeom>
          </p:spPr>
        </p:pic>
        <p:pic>
          <p:nvPicPr>
            <p:cNvPr id="179" name="object 179"/>
            <p:cNvPicPr/>
            <p:nvPr/>
          </p:nvPicPr>
          <p:blipFill>
            <a:blip r:embed="rId99" cstate="print"/>
            <a:stretch>
              <a:fillRect/>
            </a:stretch>
          </p:blipFill>
          <p:spPr>
            <a:xfrm>
              <a:off x="6420612" y="4917960"/>
              <a:ext cx="394754" cy="481571"/>
            </a:xfrm>
            <a:prstGeom prst="rect">
              <a:avLst/>
            </a:prstGeom>
          </p:spPr>
        </p:pic>
        <p:pic>
          <p:nvPicPr>
            <p:cNvPr id="180" name="object 180"/>
            <p:cNvPicPr/>
            <p:nvPr/>
          </p:nvPicPr>
          <p:blipFill>
            <a:blip r:embed="rId146" cstate="print"/>
            <a:stretch>
              <a:fillRect/>
            </a:stretch>
          </p:blipFill>
          <p:spPr>
            <a:xfrm>
              <a:off x="6481571" y="4917960"/>
              <a:ext cx="826020" cy="481571"/>
            </a:xfrm>
            <a:prstGeom prst="rect">
              <a:avLst/>
            </a:prstGeom>
          </p:spPr>
        </p:pic>
        <p:pic>
          <p:nvPicPr>
            <p:cNvPr id="181" name="object 181"/>
            <p:cNvPicPr/>
            <p:nvPr/>
          </p:nvPicPr>
          <p:blipFill>
            <a:blip r:embed="rId108" cstate="print"/>
            <a:stretch>
              <a:fillRect/>
            </a:stretch>
          </p:blipFill>
          <p:spPr>
            <a:xfrm>
              <a:off x="7027163" y="4917960"/>
              <a:ext cx="1261884" cy="481571"/>
            </a:xfrm>
            <a:prstGeom prst="rect">
              <a:avLst/>
            </a:prstGeom>
          </p:spPr>
        </p:pic>
        <p:pic>
          <p:nvPicPr>
            <p:cNvPr id="182" name="object 182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259080" y="5096268"/>
              <a:ext cx="1146047" cy="481571"/>
            </a:xfrm>
            <a:prstGeom prst="rect">
              <a:avLst/>
            </a:prstGeom>
          </p:spPr>
        </p:pic>
        <p:pic>
          <p:nvPicPr>
            <p:cNvPr id="183" name="object 18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071371" y="5096268"/>
              <a:ext cx="394754" cy="481571"/>
            </a:xfrm>
            <a:prstGeom prst="rect">
              <a:avLst/>
            </a:prstGeom>
          </p:spPr>
        </p:pic>
      </p:grpSp>
      <p:sp>
        <p:nvSpPr>
          <p:cNvPr id="184" name="object 184"/>
          <p:cNvSpPr txBox="1"/>
          <p:nvPr/>
        </p:nvSpPr>
        <p:spPr>
          <a:xfrm>
            <a:off x="186639" y="2142870"/>
            <a:ext cx="8629650" cy="327977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41300" marR="6350" indent="-228600" algn="just">
              <a:lnSpc>
                <a:spcPts val="1400"/>
              </a:lnSpc>
              <a:spcBef>
                <a:spcPts val="275"/>
              </a:spcBef>
            </a:pPr>
            <a:r>
              <a:rPr sz="1300" i="1" spc="-5" dirty="0">
                <a:solidFill>
                  <a:srgbClr val="FF0000"/>
                </a:solidFill>
                <a:latin typeface="Trebuchet MS"/>
                <a:cs typeface="Trebuchet MS"/>
              </a:rPr>
              <a:t>Мета:</a:t>
            </a:r>
            <a:r>
              <a:rPr sz="1300" i="1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ознайомити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студентів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із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діяльністю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об’єднань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в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Україні,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дати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уявлення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про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порядок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створення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недержавних</a:t>
            </a:r>
            <a:r>
              <a:rPr sz="13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організацій,</a:t>
            </a:r>
            <a:r>
              <a:rPr sz="13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прийому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до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них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нових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членів,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умови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припинення</a:t>
            </a:r>
            <a:r>
              <a:rPr sz="13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їх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діяльності.</a:t>
            </a:r>
            <a:endParaRPr sz="1300">
              <a:latin typeface="Trebuchet MS"/>
              <a:cs typeface="Trebuchet MS"/>
            </a:endParaRPr>
          </a:p>
          <a:p>
            <a:pPr marL="241300" marR="5080" indent="-228600" algn="just">
              <a:lnSpc>
                <a:spcPct val="90000"/>
              </a:lnSpc>
              <a:spcBef>
                <a:spcPts val="980"/>
              </a:spcBef>
            </a:pPr>
            <a:r>
              <a:rPr sz="1300" i="1" spc="-5" dirty="0">
                <a:solidFill>
                  <a:srgbClr val="FF0000"/>
                </a:solidFill>
                <a:latin typeface="Trebuchet MS"/>
                <a:cs typeface="Trebuchet MS"/>
              </a:rPr>
              <a:t>Завдання: </a:t>
            </a:r>
            <a:r>
              <a:rPr sz="1300" i="1" spc="-5" dirty="0">
                <a:solidFill>
                  <a:srgbClr val="FFFFFF"/>
                </a:solidFill>
                <a:latin typeface="Trebuchet MS"/>
                <a:cs typeface="Trebuchet MS"/>
              </a:rPr>
              <a:t>формування загальних компетентностей </a:t>
            </a:r>
            <a:r>
              <a:rPr sz="1300" i="1" spc="-10" dirty="0">
                <a:solidFill>
                  <a:srgbClr val="FFFFFF"/>
                </a:solidFill>
                <a:latin typeface="Trebuchet MS"/>
                <a:cs typeface="Trebuchet MS"/>
              </a:rPr>
              <a:t>(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здатність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реалізувати свої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права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і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обов’язки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як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члена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суспільства, усвідомлювати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цінності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громадянського (вільного демократичного) суспільства та необхідність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його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сталого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розвитку,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верховенства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права,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прав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і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свобод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людини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і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громадянина</a:t>
            </a:r>
            <a:r>
              <a:rPr sz="1300" spc="3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1300" spc="3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Україні</a:t>
            </a:r>
            <a:r>
              <a:rPr sz="1300" spc="3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через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можливість створення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громадського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об’єднання;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здатність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мотивувати людей та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рухатися до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спільної мети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під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час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організації</a:t>
            </a:r>
            <a:r>
              <a:rPr sz="13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діяльності</a:t>
            </a:r>
            <a:r>
              <a:rPr sz="13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громадського</a:t>
            </a:r>
            <a:r>
              <a:rPr sz="13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об’єднання);</a:t>
            </a:r>
            <a:endParaRPr sz="1300">
              <a:latin typeface="Trebuchet MS"/>
              <a:cs typeface="Trebuchet MS"/>
            </a:endParaRPr>
          </a:p>
          <a:p>
            <a:pPr marL="241300" marR="6985" indent="-228600" algn="just">
              <a:lnSpc>
                <a:spcPts val="1400"/>
              </a:lnSpc>
              <a:spcBef>
                <a:spcPts val="1030"/>
              </a:spcBef>
            </a:pPr>
            <a:r>
              <a:rPr sz="1300" i="1" spc="-5" dirty="0">
                <a:solidFill>
                  <a:srgbClr val="FFFFFF"/>
                </a:solidFill>
                <a:latin typeface="Trebuchet MS"/>
                <a:cs typeface="Trebuchet MS"/>
              </a:rPr>
              <a:t>формування спеціальних </a:t>
            </a:r>
            <a:r>
              <a:rPr sz="1300" i="1" spc="-10" dirty="0">
                <a:solidFill>
                  <a:srgbClr val="FFFFFF"/>
                </a:solidFill>
                <a:latin typeface="Trebuchet MS"/>
                <a:cs typeface="Trebuchet MS"/>
              </a:rPr>
              <a:t>компетентностей</a:t>
            </a:r>
            <a:r>
              <a:rPr sz="1300" i="1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i="1" spc="-10" dirty="0">
                <a:solidFill>
                  <a:srgbClr val="FFFFFF"/>
                </a:solidFill>
                <a:latin typeface="Trebuchet MS"/>
                <a:cs typeface="Trebuchet MS"/>
              </a:rPr>
              <a:t>(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здатність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аналізувати суспільні процеси пов’язані з соціальним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розвитком</a:t>
            </a:r>
            <a:r>
              <a:rPr sz="13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держави</a:t>
            </a:r>
            <a:r>
              <a:rPr sz="1300" spc="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та</a:t>
            </a:r>
            <a:r>
              <a:rPr sz="13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моніторингу</a:t>
            </a:r>
            <a:r>
              <a:rPr sz="13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суспільних</a:t>
            </a:r>
            <a:r>
              <a:rPr sz="13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потреб;</a:t>
            </a:r>
            <a:r>
              <a:rPr sz="13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здатність</a:t>
            </a:r>
            <a:r>
              <a:rPr sz="13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до</a:t>
            </a:r>
            <a:r>
              <a:rPr sz="13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генерування</a:t>
            </a:r>
            <a:r>
              <a:rPr sz="13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нових</a:t>
            </a:r>
            <a:r>
              <a:rPr sz="13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ідей</a:t>
            </a:r>
            <a:r>
              <a:rPr sz="13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та</a:t>
            </a:r>
            <a:r>
              <a:rPr sz="13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креативності </a:t>
            </a:r>
            <a:r>
              <a:rPr sz="1300" spc="-3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у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діяльності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громадської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організації;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здатність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виявляти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і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залучати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ресурси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організацій-партнерів</a:t>
            </a:r>
            <a:r>
              <a:rPr sz="1300" spc="3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з 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соціальної</a:t>
            </a:r>
            <a:r>
              <a:rPr sz="13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допомоги</a:t>
            </a:r>
            <a:r>
              <a:rPr sz="13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для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виконання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завдань</a:t>
            </a:r>
            <a:r>
              <a:rPr sz="13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власної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громадської</a:t>
            </a:r>
            <a:r>
              <a:rPr sz="13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організації).</a:t>
            </a:r>
            <a:endParaRPr sz="1300">
              <a:latin typeface="Trebuchet MS"/>
              <a:cs typeface="Trebuchet MS"/>
            </a:endParaRPr>
          </a:p>
          <a:p>
            <a:pPr marL="241300" marR="265430" indent="-228600">
              <a:lnSpc>
                <a:spcPts val="1400"/>
              </a:lnSpc>
              <a:spcBef>
                <a:spcPts val="101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300" i="1" spc="-10" dirty="0">
                <a:solidFill>
                  <a:srgbClr val="FF0000"/>
                </a:solidFill>
                <a:latin typeface="Trebuchet MS"/>
                <a:cs typeface="Trebuchet MS"/>
              </a:rPr>
              <a:t>Очікувані</a:t>
            </a:r>
            <a:r>
              <a:rPr sz="1300" i="1" spc="3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300" i="1" spc="-10" dirty="0">
                <a:solidFill>
                  <a:srgbClr val="FF0000"/>
                </a:solidFill>
                <a:latin typeface="Trebuchet MS"/>
                <a:cs typeface="Trebuchet MS"/>
              </a:rPr>
              <a:t>результати</a:t>
            </a:r>
            <a:r>
              <a:rPr sz="1300" i="1" spc="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300" i="1" spc="-5" dirty="0">
                <a:solidFill>
                  <a:srgbClr val="FF0000"/>
                </a:solidFill>
                <a:latin typeface="Trebuchet MS"/>
                <a:cs typeface="Trebuchet MS"/>
              </a:rPr>
              <a:t>навчання:</a:t>
            </a:r>
            <a:r>
              <a:rPr sz="1300" i="1" spc="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застосовувати</a:t>
            </a:r>
            <a:r>
              <a:rPr sz="13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засоби</a:t>
            </a:r>
            <a:r>
              <a:rPr sz="13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соціально-правової</a:t>
            </a:r>
            <a:r>
              <a:rPr sz="1300" spc="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політики</a:t>
            </a:r>
            <a:r>
              <a:rPr sz="13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13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сфері</a:t>
            </a:r>
            <a:r>
              <a:rPr sz="13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соціального </a:t>
            </a:r>
            <a:r>
              <a:rPr sz="1300" spc="-3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захисту,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базові</a:t>
            </a:r>
            <a:r>
              <a:rPr sz="13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знання</a:t>
            </a:r>
            <a:r>
              <a:rPr sz="13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з</a:t>
            </a:r>
            <a:r>
              <a:rPr sz="1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юриспруденції</a:t>
            </a:r>
            <a:r>
              <a:rPr sz="13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та</a:t>
            </a:r>
            <a:r>
              <a:rPr sz="13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законодавства</a:t>
            </a:r>
            <a:r>
              <a:rPr sz="13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України</a:t>
            </a:r>
            <a:r>
              <a:rPr sz="13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галузі</a:t>
            </a:r>
            <a:r>
              <a:rPr sz="13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соціального</a:t>
            </a:r>
            <a:r>
              <a:rPr sz="1300" spc="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забезпечення</a:t>
            </a:r>
            <a:r>
              <a:rPr sz="13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для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успішного</a:t>
            </a:r>
            <a:r>
              <a:rPr sz="13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створення</a:t>
            </a:r>
            <a:r>
              <a:rPr sz="13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та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функціонування</a:t>
            </a:r>
            <a:r>
              <a:rPr sz="13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організації</a:t>
            </a:r>
            <a:r>
              <a:rPr sz="13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третього</a:t>
            </a:r>
            <a:r>
              <a:rPr sz="1300" spc="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сектору;</a:t>
            </a:r>
            <a:r>
              <a:rPr sz="13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приймати</a:t>
            </a:r>
            <a:r>
              <a:rPr sz="13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практичні</a:t>
            </a:r>
            <a:r>
              <a:rPr sz="13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рішення</a:t>
            </a:r>
            <a:r>
              <a:rPr sz="13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для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покращення</a:t>
            </a:r>
            <a:r>
              <a:rPr sz="13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соціального</a:t>
            </a:r>
            <a:r>
              <a:rPr sz="13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добробуту</a:t>
            </a:r>
            <a:r>
              <a:rPr sz="13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та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підвищення</a:t>
            </a:r>
            <a:r>
              <a:rPr sz="13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соціальної</a:t>
            </a:r>
            <a:r>
              <a:rPr sz="1300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безпеки</a:t>
            </a:r>
            <a:r>
              <a:rPr sz="13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громадян-членів</a:t>
            </a:r>
            <a:r>
              <a:rPr sz="1300" spc="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громадської </a:t>
            </a:r>
            <a:r>
              <a:rPr sz="13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Trebuchet MS"/>
                <a:cs typeface="Trebuchet MS"/>
              </a:rPr>
              <a:t>організації.</a:t>
            </a:r>
            <a:endParaRPr sz="1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616" y="718184"/>
            <a:ext cx="4906645" cy="106870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dirty="0"/>
              <a:t>Інформаційний </a:t>
            </a:r>
            <a:r>
              <a:rPr spc="-5" dirty="0"/>
              <a:t>обсяг </a:t>
            </a:r>
            <a:r>
              <a:rPr dirty="0"/>
              <a:t> </a:t>
            </a:r>
            <a:r>
              <a:rPr spc="-5" dirty="0"/>
              <a:t>навчальної</a:t>
            </a:r>
            <a:r>
              <a:rPr spc="-60" dirty="0"/>
              <a:t> </a:t>
            </a:r>
            <a:r>
              <a:rPr spc="-5" dirty="0"/>
              <a:t>дисципліни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3923" y="1999437"/>
            <a:ext cx="7768590" cy="4323080"/>
            <a:chOff x="153923" y="1999437"/>
            <a:chExt cx="7768590" cy="43230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3923" y="2007057"/>
              <a:ext cx="550976" cy="53408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9476" y="1999437"/>
              <a:ext cx="7222998" cy="54780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9476" y="2182317"/>
              <a:ext cx="1111796" cy="54780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3923" y="2500833"/>
              <a:ext cx="550976" cy="53408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9476" y="2493213"/>
              <a:ext cx="1498854" cy="54780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01140" y="2493213"/>
              <a:ext cx="447268" cy="54780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71243" y="2493213"/>
              <a:ext cx="5583174" cy="54780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79476" y="2676093"/>
              <a:ext cx="1651254" cy="54780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53540" y="2676093"/>
              <a:ext cx="1111796" cy="54780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3923" y="2993085"/>
              <a:ext cx="550976" cy="53408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9476" y="2985465"/>
              <a:ext cx="4296918" cy="54780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299203" y="2985465"/>
              <a:ext cx="1491234" cy="54780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413247" y="2985465"/>
              <a:ext cx="2439161" cy="54780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475219" y="2985465"/>
              <a:ext cx="447268" cy="5478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53923" y="3302457"/>
              <a:ext cx="550976" cy="53408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79476" y="3294837"/>
              <a:ext cx="4496562" cy="54780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53923" y="3613353"/>
              <a:ext cx="550976" cy="53408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79476" y="3605733"/>
              <a:ext cx="1131570" cy="54780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133856" y="3605733"/>
              <a:ext cx="4380738" cy="54780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37403" y="3605733"/>
              <a:ext cx="1507998" cy="54780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53923" y="3922725"/>
              <a:ext cx="550976" cy="53408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79476" y="3915105"/>
              <a:ext cx="1596390" cy="54780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653540" y="3915105"/>
              <a:ext cx="3871722" cy="5478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148071" y="3915105"/>
              <a:ext cx="447268" cy="54780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53923" y="4232097"/>
              <a:ext cx="550976" cy="534085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79476" y="4224477"/>
              <a:ext cx="3042666" cy="54780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044951" y="4224477"/>
              <a:ext cx="447268" cy="54780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53923" y="4542993"/>
              <a:ext cx="550976" cy="534085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79476" y="4535373"/>
              <a:ext cx="4103370" cy="54780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53923" y="4852365"/>
              <a:ext cx="550976" cy="534085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79476" y="4844745"/>
              <a:ext cx="2260854" cy="54780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263140" y="4844745"/>
              <a:ext cx="447268" cy="54780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53923" y="5161788"/>
              <a:ext cx="662203" cy="534085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43483" y="5154168"/>
              <a:ext cx="3996690" cy="54780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53923" y="5472684"/>
              <a:ext cx="662203" cy="534085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443483" y="5465064"/>
              <a:ext cx="2423922" cy="54780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490216" y="5465064"/>
              <a:ext cx="447268" cy="547801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53923" y="5782055"/>
              <a:ext cx="662203" cy="534085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443483" y="5774435"/>
              <a:ext cx="1716786" cy="547801"/>
            </a:xfrm>
            <a:prstGeom prst="rect">
              <a:avLst/>
            </a:prstGeom>
          </p:spPr>
        </p:pic>
      </p:grpSp>
      <p:sp>
        <p:nvSpPr>
          <p:cNvPr id="43" name="object 43"/>
          <p:cNvSpPr txBox="1"/>
          <p:nvPr/>
        </p:nvSpPr>
        <p:spPr>
          <a:xfrm>
            <a:off x="329590" y="2115439"/>
            <a:ext cx="7421245" cy="403034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41300" marR="383540" indent="-228600">
              <a:lnSpc>
                <a:spcPct val="80000"/>
              </a:lnSpc>
              <a:spcBef>
                <a:spcPts val="459"/>
              </a:spcBef>
              <a:buAutoNum type="arabicPeriod"/>
              <a:tabLst>
                <a:tab pos="241300" algn="l"/>
              </a:tabLst>
            </a:pP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Історія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виникнення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та основні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етапи розвитку громадських організацій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в </a:t>
            </a:r>
            <a:r>
              <a:rPr sz="1500" b="1" spc="-4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Україні.</a:t>
            </a:r>
            <a:endParaRPr sz="1500">
              <a:latin typeface="Trebuchet MS"/>
              <a:cs typeface="Trebuchet MS"/>
            </a:endParaRPr>
          </a:p>
          <a:p>
            <a:pPr marL="241300" marR="829944" indent="-228600">
              <a:lnSpc>
                <a:spcPct val="80000"/>
              </a:lnSpc>
              <a:spcBef>
                <a:spcPts val="1005"/>
              </a:spcBef>
              <a:buAutoNum type="arabicPeriod"/>
              <a:tabLst>
                <a:tab pos="241300" algn="l"/>
              </a:tabLst>
            </a:pP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Нормативно–правова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база діяльності і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функціонування громадських </a:t>
            </a:r>
            <a:r>
              <a:rPr sz="1500" b="1" spc="-4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організацій</a:t>
            </a:r>
            <a:r>
              <a:rPr sz="1500" b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1500" b="1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Україні.</a:t>
            </a:r>
            <a:endParaRPr sz="15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241300" algn="l"/>
              </a:tabLst>
            </a:pP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Основні складові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 діяльності</a:t>
            </a:r>
            <a:r>
              <a:rPr sz="1500" b="1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громадських</a:t>
            </a:r>
            <a:r>
              <a:rPr sz="1500" b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організацій</a:t>
            </a:r>
            <a:r>
              <a:rPr sz="1500" b="1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(регіональний</a:t>
            </a:r>
            <a:r>
              <a:rPr sz="1500" b="1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аспект).</a:t>
            </a:r>
            <a:endParaRPr sz="15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241300" algn="l"/>
              </a:tabLst>
            </a:pP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Порядок</a:t>
            </a:r>
            <a:r>
              <a:rPr sz="1500" b="1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створення</a:t>
            </a:r>
            <a:r>
              <a:rPr sz="1500" b="1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громадської</a:t>
            </a:r>
            <a:r>
              <a:rPr sz="1500" b="1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організації.</a:t>
            </a:r>
            <a:endParaRPr sz="15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241300" algn="l"/>
              </a:tabLst>
            </a:pP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Зв’язки</a:t>
            </a:r>
            <a:r>
              <a:rPr sz="1500" b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з громадськістю</a:t>
            </a:r>
            <a:r>
              <a:rPr sz="1500" b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діяльності</a:t>
            </a:r>
            <a:r>
              <a:rPr sz="1500" b="1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громадських організацій.</a:t>
            </a:r>
            <a:endParaRPr sz="15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241300" algn="l"/>
              </a:tabLst>
            </a:pP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Фандрайзинг</a:t>
            </a:r>
            <a:r>
              <a:rPr sz="1500" b="1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у діяльності</a:t>
            </a:r>
            <a:r>
              <a:rPr sz="1500" b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громадських</a:t>
            </a:r>
            <a:r>
              <a:rPr sz="1500" b="1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організацій.</a:t>
            </a:r>
            <a:endParaRPr sz="15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241300" algn="l"/>
              </a:tabLst>
            </a:pP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Волонтерський</a:t>
            </a:r>
            <a:r>
              <a:rPr sz="1500" b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рух</a:t>
            </a:r>
            <a:r>
              <a:rPr sz="1500" b="1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1500" b="1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Україні.</a:t>
            </a:r>
            <a:endParaRPr sz="15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AutoNum type="arabicPeriod"/>
              <a:tabLst>
                <a:tab pos="241300" algn="l"/>
              </a:tabLst>
            </a:pP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Молодіжні,</a:t>
            </a:r>
            <a:r>
              <a:rPr sz="1500" b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дитячі</a:t>
            </a:r>
            <a:r>
              <a:rPr sz="1500" b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та</a:t>
            </a:r>
            <a:r>
              <a:rPr sz="1500" b="1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жіночі</a:t>
            </a:r>
            <a:r>
              <a:rPr sz="1500" b="1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організації.</a:t>
            </a:r>
            <a:endParaRPr sz="15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241300" algn="l"/>
              </a:tabLst>
            </a:pP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Релігійні</a:t>
            </a:r>
            <a:r>
              <a:rPr sz="1500" b="1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організації.</a:t>
            </a:r>
            <a:endParaRPr sz="1500">
              <a:latin typeface="Trebuchet MS"/>
              <a:cs typeface="Trebuchet MS"/>
            </a:endParaRPr>
          </a:p>
          <a:p>
            <a:pPr marL="12700" marR="3489960">
              <a:lnSpc>
                <a:spcPts val="2450"/>
              </a:lnSpc>
              <a:spcBef>
                <a:spcPts val="175"/>
              </a:spcBef>
              <a:buAutoNum type="arabicPeriod"/>
              <a:tabLst>
                <a:tab pos="306070" algn="l"/>
              </a:tabLst>
            </a:pP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Ветеранські</a:t>
            </a:r>
            <a:r>
              <a:rPr sz="1500" b="1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та</a:t>
            </a:r>
            <a:r>
              <a:rPr sz="1500" b="1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патріотичні</a:t>
            </a:r>
            <a:r>
              <a:rPr sz="1500" b="1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організації. </a:t>
            </a:r>
            <a:r>
              <a:rPr sz="1500" b="1" spc="-43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11.Благодійні</a:t>
            </a:r>
            <a:r>
              <a:rPr sz="1500" b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організації.</a:t>
            </a:r>
            <a:endParaRPr sz="1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12.Творчі</a:t>
            </a:r>
            <a:r>
              <a:rPr sz="1500" b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Trebuchet MS"/>
                <a:cs typeface="Trebuchet MS"/>
              </a:rPr>
              <a:t>спілки.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443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MT</vt:lpstr>
      <vt:lpstr>Calibri</vt:lpstr>
      <vt:lpstr>Trebuchet MS</vt:lpstr>
      <vt:lpstr>Office Theme</vt:lpstr>
      <vt:lpstr>Соціальна робота з  громадськими  об’єднаннями</vt:lpstr>
      <vt:lpstr>Викладач</vt:lpstr>
      <vt:lpstr>Анотація до дисципліни</vt:lpstr>
      <vt:lpstr>Мета, завдання й очікувані результати</vt:lpstr>
      <vt:lpstr>Інформаційний обсяг  навчальної дисципліни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ГО</dc:title>
  <dc:creator>Алина</dc:creator>
  <cp:lastModifiedBy>Елизавета Беседина</cp:lastModifiedBy>
  <cp:revision>1</cp:revision>
  <dcterms:created xsi:type="dcterms:W3CDTF">2022-01-31T17:37:10Z</dcterms:created>
  <dcterms:modified xsi:type="dcterms:W3CDTF">2022-01-31T17:38:04Z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2022-01-31T00:00:00Z</vt:filetime>
  </property>
</Properties>
</file>